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0" r:id="rId2"/>
    <p:sldMasterId id="2147483680" r:id="rId3"/>
  </p:sldMasterIdLst>
  <p:notesMasterIdLst>
    <p:notesMasterId r:id="rId32"/>
  </p:notesMasterIdLst>
  <p:sldIdLst>
    <p:sldId id="256" r:id="rId4"/>
    <p:sldId id="257" r:id="rId5"/>
    <p:sldId id="258" r:id="rId6"/>
    <p:sldId id="259" r:id="rId7"/>
    <p:sldId id="319" r:id="rId8"/>
    <p:sldId id="287" r:id="rId9"/>
    <p:sldId id="288" r:id="rId10"/>
    <p:sldId id="261" r:id="rId11"/>
    <p:sldId id="263" r:id="rId12"/>
    <p:sldId id="282" r:id="rId13"/>
    <p:sldId id="283" r:id="rId14"/>
    <p:sldId id="284" r:id="rId15"/>
    <p:sldId id="285" r:id="rId16"/>
    <p:sldId id="264" r:id="rId17"/>
    <p:sldId id="265" r:id="rId18"/>
    <p:sldId id="266" r:id="rId19"/>
    <p:sldId id="268" r:id="rId20"/>
    <p:sldId id="269" r:id="rId21"/>
    <p:sldId id="270" r:id="rId22"/>
    <p:sldId id="271" r:id="rId23"/>
    <p:sldId id="311" r:id="rId24"/>
    <p:sldId id="286" r:id="rId25"/>
    <p:sldId id="273" r:id="rId26"/>
    <p:sldId id="277" r:id="rId27"/>
    <p:sldId id="278" r:id="rId28"/>
    <p:sldId id="279" r:id="rId29"/>
    <p:sldId id="289" r:id="rId30"/>
    <p:sldId id="280" r:id="rId31"/>
  </p:sldIdLst>
  <p:sldSz cx="9144000" cy="5143500" type="screen16x9"/>
  <p:notesSz cx="6858000" cy="9144000"/>
  <p:embeddedFontLst>
    <p:embeddedFont>
      <p:font typeface="Oswald Regular" panose="020B0604020202020204" charset="0"/>
      <p:regular r:id="rId33"/>
    </p:embeddedFont>
    <p:embeddedFont>
      <p:font typeface="Calibri" panose="020F0502020204030204" pitchFamily="34" charset="0"/>
      <p:regular r:id="rId34"/>
      <p:bold r:id="rId35"/>
      <p:italic r:id="rId36"/>
      <p:boldItalic r:id="rId37"/>
    </p:embeddedFont>
    <p:embeddedFont>
      <p:font typeface="Malgun Gothic" panose="020B0503020000020004" pitchFamily="34" charset="-127"/>
      <p:regular r:id="rId38"/>
      <p:bold r:id="rId39"/>
    </p:embeddedFont>
    <p:embeddedFont>
      <p:font typeface="Didact Gothic" panose="020B0604020202020204" charset="0"/>
      <p:regular r:id="rId40"/>
    </p:embeddedFont>
    <p:embeddedFont>
      <p:font typeface="Verdana" panose="020B0604030504040204" pitchFamily="34" charset="0"/>
      <p:regular r:id="rId41"/>
      <p:bold r:id="rId42"/>
      <p:italic r:id="rId43"/>
      <p:boldItalic r:id="rId44"/>
    </p:embeddedFont>
    <p:embeddedFont>
      <p:font typeface="Open Sans" panose="020B0604020202020204" charset="0"/>
      <p:regular r:id="rId45"/>
    </p:embeddedFont>
    <p:embeddedFont>
      <p:font typeface="Economica" panose="020B0604020202020204" charset="0"/>
      <p:regular r:id="rId46"/>
    </p:embeddedFont>
    <p:embeddedFont>
      <p:font typeface="Oswald" panose="020B0604020202020204" charset="0"/>
      <p:regular r:id="rId47"/>
      <p:bold r:id="rId4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1615">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EE642F4-8B69-432F-A932-A7BD67C356C5}" styleName="Table_0">
    <a:wholeTbl>
      <a:tcTxStyle>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Style>
        <a:tcBdr/>
      </a:tcStyle>
    </a:band1H>
    <a:band2H>
      <a:tcStyle>
        <a:tcBdr/>
      </a:tcStyle>
    </a:band2H>
    <a:band1V>
      <a:tcStyle>
        <a:tcBdr/>
      </a:tcStyle>
    </a:band1V>
    <a:band2V>
      <a:tcStyle>
        <a:tcBdr/>
      </a:tcStyle>
    </a:band2V>
    <a:lastCol>
      <a:tcStyle>
        <a:tcBdr/>
      </a:tcStyle>
    </a:lastCol>
    <a:firstCol>
      <a:tcStyle>
        <a:tcBdr/>
      </a:tcStyle>
    </a:firstCol>
    <a:lastRow>
      <a:tcStyle>
        <a:tcBdr/>
      </a:tcStyle>
    </a:lastRow>
    <a:seCell>
      <a:tcStyle>
        <a:tcBdr/>
      </a:tcStyle>
    </a:seCell>
    <a:swCell>
      <a:tcStyle>
        <a:tcBdr/>
      </a:tcStyle>
    </a:swCell>
    <a:firstRow>
      <a:tcStyle>
        <a:tcBdr/>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7" d="100"/>
          <a:sy n="97" d="100"/>
        </p:scale>
        <p:origin x="786" y="78"/>
      </p:cViewPr>
      <p:guideLst>
        <p:guide orient="horz" pos="1615"/>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font" Target="fonts/font7.fntdata"/><Relationship Id="rId21" Type="http://schemas.openxmlformats.org/officeDocument/2006/relationships/slide" Target="slides/slide18.xml"/><Relationship Id="rId34" Type="http://schemas.openxmlformats.org/officeDocument/2006/relationships/font" Target="fonts/font2.fntdata"/><Relationship Id="rId42" Type="http://schemas.openxmlformats.org/officeDocument/2006/relationships/font" Target="fonts/font10.fntdata"/><Relationship Id="rId47" Type="http://schemas.openxmlformats.org/officeDocument/2006/relationships/font" Target="fonts/font15.fntdata"/><Relationship Id="rId50"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font" Target="fonts/font13.fntdata"/><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font" Target="fonts/font4.fntdata"/><Relationship Id="rId49"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font" Target="fonts/font12.fntdata"/><Relationship Id="rId52"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font" Target="fonts/font3.fntdata"/><Relationship Id="rId43" Type="http://schemas.openxmlformats.org/officeDocument/2006/relationships/font" Target="fonts/font11.fntdata"/><Relationship Id="rId48" Type="http://schemas.openxmlformats.org/officeDocument/2006/relationships/font" Target="fonts/font16.fntdata"/><Relationship Id="rId8" Type="http://schemas.openxmlformats.org/officeDocument/2006/relationships/slide" Target="slides/slide5.xml"/><Relationship Id="rId51"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font" Target="fonts/font14.fntdata"/><Relationship Id="rId20" Type="http://schemas.openxmlformats.org/officeDocument/2006/relationships/slide" Target="slides/slide17.xml"/><Relationship Id="rId41"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705e138176_0_49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 name="Google Shape;270;g705e138176_0_4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705e138176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7" name="Google Shape;277;g705e13817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705e138176_0_6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705e138176_0_6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g705e138176_0_8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1" name="Google Shape;291;g705e138176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g705e138176_0_6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4" name="Google Shape;304;g705e138176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705e138176_0_5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705e138176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705e138176_0_5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705e138176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g705e138176_0_7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8" name="Google Shape;328;g705e138176_0_7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g705e138176_0_1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7" name="Google Shape;337;g705e138176_0_1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g6f6975ee4d_0_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5" name="Google Shape;345;g6f6975ee4d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g705e138176_0_10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8" name="Google Shape;358;g705e138176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g705e138176_0_66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5" name="Google Shape;365;g705e138176_0_6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g705e138176_0_7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3" name="Google Shape;373;g705e138176_0_7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g2fdb1f0e48eec9de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9" name="Google Shape;379;g2fdb1f0e48eec9de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g64455ea39f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91" name="Google Shape;391;g64455ea39f_0_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g2fdb1f0e48eec9de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19" name="Google Shape;419;g2fdb1f0e48eec9de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g2fdb1f0e48eec9de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26" name="Google Shape;426;g2fdb1f0e48eec9de_2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g2fdb1f0e48eec9de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34" name="Google Shape;434;g2fdb1f0e48eec9de_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9"/>
        <p:cNvGrpSpPr/>
        <p:nvPr/>
      </p:nvGrpSpPr>
      <p:grpSpPr>
        <a:xfrm>
          <a:off x="0" y="0"/>
          <a:ext cx="0" cy="0"/>
          <a:chOff x="0" y="0"/>
          <a:chExt cx="0" cy="0"/>
        </a:xfrm>
      </p:grpSpPr>
      <p:sp>
        <p:nvSpPr>
          <p:cNvPr id="440" name="Google Shape;440;g6f6975ee4d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1" name="Google Shape;441;g6f6975ee4d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a:off x="2744013" y="756700"/>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lt2"/>
            </a:solidFill>
            <a:prstDash val="solid"/>
            <a:miter lim="8000"/>
            <a:headEnd type="none" w="sm" len="sm"/>
            <a:tailEnd type="none" w="sm" len="sm"/>
          </a:ln>
        </p:spPr>
      </p:sp>
      <p:sp>
        <p:nvSpPr>
          <p:cNvPr id="11" name="Google Shape;11;p2"/>
          <p:cNvSpPr/>
          <p:nvPr/>
        </p:nvSpPr>
        <p:spPr>
          <a:xfrm rot="10800000">
            <a:off x="5318350" y="3266725"/>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lt2"/>
            </a:solidFill>
            <a:prstDash val="solid"/>
            <a:miter lim="8000"/>
            <a:headEnd type="none" w="sm" len="sm"/>
            <a:tailEnd type="none" w="sm" len="sm"/>
          </a:ln>
        </p:spPr>
      </p:sp>
      <p:sp>
        <p:nvSpPr>
          <p:cNvPr id="12" name="Google Shape;12;p2"/>
          <p:cNvSpPr txBox="1">
            <a:spLocks noGrp="1"/>
          </p:cNvSpPr>
          <p:nvPr>
            <p:ph type="ctrTitle"/>
          </p:nvPr>
        </p:nvSpPr>
        <p:spPr>
          <a:xfrm>
            <a:off x="3044700" y="1444255"/>
            <a:ext cx="3054600" cy="1537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200"/>
              <a:buNone/>
              <a:defRPr/>
            </a:lvl1pPr>
            <a:lvl2pPr lvl="1" algn="ctr" rtl="0">
              <a:spcBef>
                <a:spcPts val="0"/>
              </a:spcBef>
              <a:spcAft>
                <a:spcPts val="0"/>
              </a:spcAft>
              <a:buSzPts val="4200"/>
              <a:buNone/>
              <a:defRPr/>
            </a:lvl2pPr>
            <a:lvl3pPr lvl="2" algn="ctr" rtl="0">
              <a:spcBef>
                <a:spcPts val="0"/>
              </a:spcBef>
              <a:spcAft>
                <a:spcPts val="0"/>
              </a:spcAft>
              <a:buSzPts val="4200"/>
              <a:buNone/>
              <a:defRPr/>
            </a:lvl3pPr>
            <a:lvl4pPr lvl="3" algn="ctr" rtl="0">
              <a:spcBef>
                <a:spcPts val="0"/>
              </a:spcBef>
              <a:spcAft>
                <a:spcPts val="0"/>
              </a:spcAft>
              <a:buSzPts val="4200"/>
              <a:buNone/>
              <a:defRPr/>
            </a:lvl4pPr>
            <a:lvl5pPr lvl="4" algn="ctr" rtl="0">
              <a:spcBef>
                <a:spcPts val="0"/>
              </a:spcBef>
              <a:spcAft>
                <a:spcPts val="0"/>
              </a:spcAft>
              <a:buSzPts val="4200"/>
              <a:buNone/>
              <a:defRPr/>
            </a:lvl5pPr>
            <a:lvl6pPr lvl="5" algn="ctr" rtl="0">
              <a:spcBef>
                <a:spcPts val="0"/>
              </a:spcBef>
              <a:spcAft>
                <a:spcPts val="0"/>
              </a:spcAft>
              <a:buSzPts val="4200"/>
              <a:buNone/>
              <a:defRPr/>
            </a:lvl6pPr>
            <a:lvl7pPr lvl="6" algn="ctr" rtl="0">
              <a:spcBef>
                <a:spcPts val="0"/>
              </a:spcBef>
              <a:spcAft>
                <a:spcPts val="0"/>
              </a:spcAft>
              <a:buSzPts val="4200"/>
              <a:buNone/>
              <a:defRPr/>
            </a:lvl7pPr>
            <a:lvl8pPr lvl="7" algn="ctr" rtl="0">
              <a:spcBef>
                <a:spcPts val="0"/>
              </a:spcBef>
              <a:spcAft>
                <a:spcPts val="0"/>
              </a:spcAft>
              <a:buSzPts val="4200"/>
              <a:buNone/>
              <a:defRPr/>
            </a:lvl8pPr>
            <a:lvl9pPr lvl="8" algn="ctr" rtl="0">
              <a:spcBef>
                <a:spcPts val="0"/>
              </a:spcBef>
              <a:spcAft>
                <a:spcPts val="0"/>
              </a:spcAft>
              <a:buSzPts val="4200"/>
              <a:buNone/>
              <a:defRPr/>
            </a:lvl9pPr>
          </a:lstStyle>
          <a:p>
            <a:endParaRPr/>
          </a:p>
        </p:txBody>
      </p:sp>
      <p:sp>
        <p:nvSpPr>
          <p:cNvPr id="13" name="Google Shape;13;p2"/>
          <p:cNvSpPr txBox="1">
            <a:spLocks noGrp="1"/>
          </p:cNvSpPr>
          <p:nvPr>
            <p:ph type="subTitle" idx="1"/>
          </p:nvPr>
        </p:nvSpPr>
        <p:spPr>
          <a:xfrm>
            <a:off x="3044700" y="3116580"/>
            <a:ext cx="3054600" cy="701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Font typeface="Economica" panose="02000506040000020004"/>
              <a:buNone/>
              <a:defRPr sz="2100">
                <a:latin typeface="Economica" panose="02000506040000020004"/>
                <a:ea typeface="Economica" panose="02000506040000020004"/>
                <a:cs typeface="Economica" panose="02000506040000020004"/>
                <a:sym typeface="Economica" panose="02000506040000020004"/>
              </a:defRPr>
            </a:lvl1pPr>
            <a:lvl2pPr lvl="1" algn="ctr" rtl="0">
              <a:lnSpc>
                <a:spcPct val="100000"/>
              </a:lnSpc>
              <a:spcBef>
                <a:spcPts val="0"/>
              </a:spcBef>
              <a:spcAft>
                <a:spcPts val="0"/>
              </a:spcAft>
              <a:buSzPts val="2100"/>
              <a:buFont typeface="Economica" panose="02000506040000020004"/>
              <a:buNone/>
              <a:defRPr sz="2100">
                <a:latin typeface="Economica" panose="02000506040000020004"/>
                <a:ea typeface="Economica" panose="02000506040000020004"/>
                <a:cs typeface="Economica" panose="02000506040000020004"/>
                <a:sym typeface="Economica" panose="02000506040000020004"/>
              </a:defRPr>
            </a:lvl2pPr>
            <a:lvl3pPr lvl="2" algn="ctr" rtl="0">
              <a:lnSpc>
                <a:spcPct val="100000"/>
              </a:lnSpc>
              <a:spcBef>
                <a:spcPts val="0"/>
              </a:spcBef>
              <a:spcAft>
                <a:spcPts val="0"/>
              </a:spcAft>
              <a:buSzPts val="2100"/>
              <a:buFont typeface="Economica" panose="02000506040000020004"/>
              <a:buNone/>
              <a:defRPr sz="2100">
                <a:latin typeface="Economica" panose="02000506040000020004"/>
                <a:ea typeface="Economica" panose="02000506040000020004"/>
                <a:cs typeface="Economica" panose="02000506040000020004"/>
                <a:sym typeface="Economica" panose="02000506040000020004"/>
              </a:defRPr>
            </a:lvl3pPr>
            <a:lvl4pPr lvl="3" algn="ctr" rtl="0">
              <a:lnSpc>
                <a:spcPct val="100000"/>
              </a:lnSpc>
              <a:spcBef>
                <a:spcPts val="0"/>
              </a:spcBef>
              <a:spcAft>
                <a:spcPts val="0"/>
              </a:spcAft>
              <a:buSzPts val="2100"/>
              <a:buFont typeface="Economica" panose="02000506040000020004"/>
              <a:buNone/>
              <a:defRPr sz="2100">
                <a:latin typeface="Economica" panose="02000506040000020004"/>
                <a:ea typeface="Economica" panose="02000506040000020004"/>
                <a:cs typeface="Economica" panose="02000506040000020004"/>
                <a:sym typeface="Economica" panose="02000506040000020004"/>
              </a:defRPr>
            </a:lvl4pPr>
            <a:lvl5pPr lvl="4" algn="ctr" rtl="0">
              <a:lnSpc>
                <a:spcPct val="100000"/>
              </a:lnSpc>
              <a:spcBef>
                <a:spcPts val="0"/>
              </a:spcBef>
              <a:spcAft>
                <a:spcPts val="0"/>
              </a:spcAft>
              <a:buSzPts val="2100"/>
              <a:buFont typeface="Economica" panose="02000506040000020004"/>
              <a:buNone/>
              <a:defRPr sz="2100">
                <a:latin typeface="Economica" panose="02000506040000020004"/>
                <a:ea typeface="Economica" panose="02000506040000020004"/>
                <a:cs typeface="Economica" panose="02000506040000020004"/>
                <a:sym typeface="Economica" panose="02000506040000020004"/>
              </a:defRPr>
            </a:lvl5pPr>
            <a:lvl6pPr lvl="5" algn="ctr" rtl="0">
              <a:lnSpc>
                <a:spcPct val="100000"/>
              </a:lnSpc>
              <a:spcBef>
                <a:spcPts val="0"/>
              </a:spcBef>
              <a:spcAft>
                <a:spcPts val="0"/>
              </a:spcAft>
              <a:buSzPts val="2100"/>
              <a:buFont typeface="Economica" panose="02000506040000020004"/>
              <a:buNone/>
              <a:defRPr sz="2100">
                <a:latin typeface="Economica" panose="02000506040000020004"/>
                <a:ea typeface="Economica" panose="02000506040000020004"/>
                <a:cs typeface="Economica" panose="02000506040000020004"/>
                <a:sym typeface="Economica" panose="02000506040000020004"/>
              </a:defRPr>
            </a:lvl6pPr>
            <a:lvl7pPr lvl="6" algn="ctr" rtl="0">
              <a:lnSpc>
                <a:spcPct val="100000"/>
              </a:lnSpc>
              <a:spcBef>
                <a:spcPts val="0"/>
              </a:spcBef>
              <a:spcAft>
                <a:spcPts val="0"/>
              </a:spcAft>
              <a:buSzPts val="2100"/>
              <a:buFont typeface="Economica" panose="02000506040000020004"/>
              <a:buNone/>
              <a:defRPr sz="2100">
                <a:latin typeface="Economica" panose="02000506040000020004"/>
                <a:ea typeface="Economica" panose="02000506040000020004"/>
                <a:cs typeface="Economica" panose="02000506040000020004"/>
                <a:sym typeface="Economica" panose="02000506040000020004"/>
              </a:defRPr>
            </a:lvl7pPr>
            <a:lvl8pPr lvl="7" algn="ctr" rtl="0">
              <a:lnSpc>
                <a:spcPct val="100000"/>
              </a:lnSpc>
              <a:spcBef>
                <a:spcPts val="0"/>
              </a:spcBef>
              <a:spcAft>
                <a:spcPts val="0"/>
              </a:spcAft>
              <a:buSzPts val="2100"/>
              <a:buFont typeface="Economica" panose="02000506040000020004"/>
              <a:buNone/>
              <a:defRPr sz="2100">
                <a:latin typeface="Economica" panose="02000506040000020004"/>
                <a:ea typeface="Economica" panose="02000506040000020004"/>
                <a:cs typeface="Economica" panose="02000506040000020004"/>
                <a:sym typeface="Economica" panose="02000506040000020004"/>
              </a:defRPr>
            </a:lvl8pPr>
            <a:lvl9pPr lvl="8" algn="ctr" rtl="0">
              <a:lnSpc>
                <a:spcPct val="100000"/>
              </a:lnSpc>
              <a:spcBef>
                <a:spcPts val="0"/>
              </a:spcBef>
              <a:spcAft>
                <a:spcPts val="0"/>
              </a:spcAft>
              <a:buSzPts val="2100"/>
              <a:buFont typeface="Economica" panose="02000506040000020004"/>
              <a:buNone/>
              <a:defRPr sz="2100">
                <a:latin typeface="Economica" panose="02000506040000020004"/>
                <a:ea typeface="Economica" panose="02000506040000020004"/>
                <a:cs typeface="Economica" panose="02000506040000020004"/>
                <a:sym typeface="Economica" panose="02000506040000020004"/>
              </a:defRPr>
            </a:lvl9pPr>
          </a:lstStyle>
          <a:p>
            <a:endParaRPr/>
          </a:p>
        </p:txBody>
      </p:sp>
      <p:sp>
        <p:nvSpPr>
          <p:cNvPr id="14" name="Google Shape;14;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
        <p:cNvGrpSpPr/>
        <p:nvPr/>
      </p:nvGrpSpPr>
      <p:grpSpPr>
        <a:xfrm>
          <a:off x="0" y="0"/>
          <a:ext cx="0" cy="0"/>
          <a:chOff x="0" y="0"/>
          <a:chExt cx="0" cy="0"/>
        </a:xfrm>
      </p:grpSpPr>
      <p:sp>
        <p:nvSpPr>
          <p:cNvPr id="16" name="Google Shape;16;p3"/>
          <p:cNvSpPr/>
          <p:nvPr/>
        </p:nvSpPr>
        <p:spPr>
          <a:xfrm flipH="1">
            <a:off x="7595938" y="460225"/>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lt2"/>
            </a:solidFill>
            <a:prstDash val="solid"/>
            <a:miter lim="8000"/>
            <a:headEnd type="none" w="sm" len="sm"/>
            <a:tailEnd type="none" w="sm" len="sm"/>
          </a:ln>
        </p:spPr>
      </p:sp>
      <p:sp>
        <p:nvSpPr>
          <p:cNvPr id="17" name="Google Shape;17;p3"/>
          <p:cNvSpPr/>
          <p:nvPr/>
        </p:nvSpPr>
        <p:spPr>
          <a:xfrm rot="10800000" flipH="1">
            <a:off x="466425" y="3558325"/>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lt2"/>
            </a:solidFill>
            <a:prstDash val="solid"/>
            <a:miter lim="8000"/>
            <a:headEnd type="none" w="sm" len="sm"/>
            <a:tailEnd type="none" w="sm" len="sm"/>
          </a:ln>
        </p:spPr>
      </p:sp>
      <p:sp>
        <p:nvSpPr>
          <p:cNvPr id="18" name="Google Shape;18;p3"/>
          <p:cNvSpPr txBox="1">
            <a:spLocks noGrp="1"/>
          </p:cNvSpPr>
          <p:nvPr>
            <p:ph type="title"/>
          </p:nvPr>
        </p:nvSpPr>
        <p:spPr>
          <a:xfrm>
            <a:off x="773700" y="1806450"/>
            <a:ext cx="7596600" cy="1530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200"/>
              <a:buNone/>
              <a:defRPr/>
            </a:lvl1pPr>
            <a:lvl2pPr lvl="1" algn="ctr" rtl="0">
              <a:spcBef>
                <a:spcPts val="0"/>
              </a:spcBef>
              <a:spcAft>
                <a:spcPts val="0"/>
              </a:spcAft>
              <a:buSzPts val="4200"/>
              <a:buNone/>
              <a:defRPr/>
            </a:lvl2pPr>
            <a:lvl3pPr lvl="2" algn="ctr" rtl="0">
              <a:spcBef>
                <a:spcPts val="0"/>
              </a:spcBef>
              <a:spcAft>
                <a:spcPts val="0"/>
              </a:spcAft>
              <a:buSzPts val="4200"/>
              <a:buNone/>
              <a:defRPr/>
            </a:lvl3pPr>
            <a:lvl4pPr lvl="3" algn="ctr" rtl="0">
              <a:spcBef>
                <a:spcPts val="0"/>
              </a:spcBef>
              <a:spcAft>
                <a:spcPts val="0"/>
              </a:spcAft>
              <a:buSzPts val="4200"/>
              <a:buNone/>
              <a:defRPr/>
            </a:lvl4pPr>
            <a:lvl5pPr lvl="4" algn="ctr" rtl="0">
              <a:spcBef>
                <a:spcPts val="0"/>
              </a:spcBef>
              <a:spcAft>
                <a:spcPts val="0"/>
              </a:spcAft>
              <a:buSzPts val="4200"/>
              <a:buNone/>
              <a:defRPr/>
            </a:lvl5pPr>
            <a:lvl6pPr lvl="5" algn="ctr" rtl="0">
              <a:spcBef>
                <a:spcPts val="0"/>
              </a:spcBef>
              <a:spcAft>
                <a:spcPts val="0"/>
              </a:spcAft>
              <a:buSzPts val="4200"/>
              <a:buNone/>
              <a:defRPr/>
            </a:lvl6pPr>
            <a:lvl7pPr lvl="6" algn="ctr" rtl="0">
              <a:spcBef>
                <a:spcPts val="0"/>
              </a:spcBef>
              <a:spcAft>
                <a:spcPts val="0"/>
              </a:spcAft>
              <a:buSzPts val="4200"/>
              <a:buNone/>
              <a:defRPr/>
            </a:lvl7pPr>
            <a:lvl8pPr lvl="7" algn="ctr" rtl="0">
              <a:spcBef>
                <a:spcPts val="0"/>
              </a:spcBef>
              <a:spcAft>
                <a:spcPts val="0"/>
              </a:spcAft>
              <a:buSzPts val="4200"/>
              <a:buNone/>
              <a:defRPr/>
            </a:lvl8pPr>
            <a:lvl9pPr lvl="8" algn="ctr" rtl="0">
              <a:spcBef>
                <a:spcPts val="0"/>
              </a:spcBef>
              <a:spcAft>
                <a:spcPts val="0"/>
              </a:spcAft>
              <a:buSzPts val="4200"/>
              <a:buNone/>
              <a:defRPr/>
            </a:lvl9pPr>
          </a:lstStyle>
          <a:p>
            <a:endParaRPr/>
          </a:p>
        </p:txBody>
      </p:sp>
      <p:sp>
        <p:nvSpPr>
          <p:cNvPr id="19" name="Google Shape;19;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p4"/>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4"/>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lvl1pPr lvl="0" rtl="0">
              <a:spcBef>
                <a:spcPts val="0"/>
              </a:spcBef>
              <a:spcAft>
                <a:spcPts val="0"/>
              </a:spcAft>
              <a:buSzPts val="4200"/>
              <a:buNone/>
              <a:defRPr/>
            </a:lvl1pPr>
            <a:lvl2pPr lvl="1" rtl="0">
              <a:spcBef>
                <a:spcPts val="0"/>
              </a:spcBef>
              <a:spcAft>
                <a:spcPts val="0"/>
              </a:spcAft>
              <a:buSzPts val="4200"/>
              <a:buNone/>
              <a:defRPr/>
            </a:lvl2pPr>
            <a:lvl3pPr lvl="2" rtl="0">
              <a:spcBef>
                <a:spcPts val="0"/>
              </a:spcBef>
              <a:spcAft>
                <a:spcPts val="0"/>
              </a:spcAft>
              <a:buSzPts val="4200"/>
              <a:buNone/>
              <a:defRPr/>
            </a:lvl3pPr>
            <a:lvl4pPr lvl="3" rtl="0">
              <a:spcBef>
                <a:spcPts val="0"/>
              </a:spcBef>
              <a:spcAft>
                <a:spcPts val="0"/>
              </a:spcAft>
              <a:buSzPts val="4200"/>
              <a:buNone/>
              <a:defRPr/>
            </a:lvl4pPr>
            <a:lvl5pPr lvl="4" rtl="0">
              <a:spcBef>
                <a:spcPts val="0"/>
              </a:spcBef>
              <a:spcAft>
                <a:spcPts val="0"/>
              </a:spcAft>
              <a:buSzPts val="4200"/>
              <a:buNone/>
              <a:defRPr/>
            </a:lvl5pPr>
            <a:lvl6pPr lvl="5" rtl="0">
              <a:spcBef>
                <a:spcPts val="0"/>
              </a:spcBef>
              <a:spcAft>
                <a:spcPts val="0"/>
              </a:spcAft>
              <a:buSzPts val="4200"/>
              <a:buNone/>
              <a:defRPr/>
            </a:lvl6pPr>
            <a:lvl7pPr lvl="6" rtl="0">
              <a:spcBef>
                <a:spcPts val="0"/>
              </a:spcBef>
              <a:spcAft>
                <a:spcPts val="0"/>
              </a:spcAft>
              <a:buSzPts val="4200"/>
              <a:buNone/>
              <a:defRPr/>
            </a:lvl7pPr>
            <a:lvl8pPr lvl="7" rtl="0">
              <a:spcBef>
                <a:spcPts val="0"/>
              </a:spcBef>
              <a:spcAft>
                <a:spcPts val="0"/>
              </a:spcAft>
              <a:buSzPts val="4200"/>
              <a:buNone/>
              <a:defRPr/>
            </a:lvl8pPr>
            <a:lvl9pPr lvl="8" rtl="0">
              <a:spcBef>
                <a:spcPts val="0"/>
              </a:spcBef>
              <a:spcAft>
                <a:spcPts val="0"/>
              </a:spcAft>
              <a:buSzPts val="4200"/>
              <a:buNone/>
              <a:defRPr/>
            </a:lvl9pPr>
          </a:lstStyle>
          <a:p>
            <a:endParaRPr/>
          </a:p>
        </p:txBody>
      </p:sp>
      <p:sp>
        <p:nvSpPr>
          <p:cNvPr id="23" name="Google Shape;23;p4"/>
          <p:cNvSpPr txBox="1">
            <a:spLocks noGrp="1"/>
          </p:cNvSpPr>
          <p:nvPr>
            <p:ph type="body" idx="1"/>
          </p:nvPr>
        </p:nvSpPr>
        <p:spPr>
          <a:xfrm>
            <a:off x="311700" y="1225225"/>
            <a:ext cx="8520600" cy="33540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24" name="Google Shape;24;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5"/>
        <p:cNvGrpSpPr/>
        <p:nvPr/>
      </p:nvGrpSpPr>
      <p:grpSpPr>
        <a:xfrm>
          <a:off x="0" y="0"/>
          <a:ext cx="0" cy="0"/>
          <a:chOff x="0" y="0"/>
          <a:chExt cx="0" cy="0"/>
        </a:xfrm>
      </p:grpSpPr>
      <p:sp>
        <p:nvSpPr>
          <p:cNvPr id="26" name="Google Shape;26;p5"/>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lvl1pPr lvl="0" rtl="0">
              <a:spcBef>
                <a:spcPts val="0"/>
              </a:spcBef>
              <a:spcAft>
                <a:spcPts val="0"/>
              </a:spcAft>
              <a:buSzPts val="4200"/>
              <a:buNone/>
              <a:defRPr/>
            </a:lvl1pPr>
            <a:lvl2pPr lvl="1" rtl="0">
              <a:spcBef>
                <a:spcPts val="0"/>
              </a:spcBef>
              <a:spcAft>
                <a:spcPts val="0"/>
              </a:spcAft>
              <a:buSzPts val="4200"/>
              <a:buNone/>
              <a:defRPr/>
            </a:lvl2pPr>
            <a:lvl3pPr lvl="2" rtl="0">
              <a:spcBef>
                <a:spcPts val="0"/>
              </a:spcBef>
              <a:spcAft>
                <a:spcPts val="0"/>
              </a:spcAft>
              <a:buSzPts val="4200"/>
              <a:buNone/>
              <a:defRPr/>
            </a:lvl3pPr>
            <a:lvl4pPr lvl="3" rtl="0">
              <a:spcBef>
                <a:spcPts val="0"/>
              </a:spcBef>
              <a:spcAft>
                <a:spcPts val="0"/>
              </a:spcAft>
              <a:buSzPts val="4200"/>
              <a:buNone/>
              <a:defRPr/>
            </a:lvl4pPr>
            <a:lvl5pPr lvl="4" rtl="0">
              <a:spcBef>
                <a:spcPts val="0"/>
              </a:spcBef>
              <a:spcAft>
                <a:spcPts val="0"/>
              </a:spcAft>
              <a:buSzPts val="4200"/>
              <a:buNone/>
              <a:defRPr/>
            </a:lvl5pPr>
            <a:lvl6pPr lvl="5" rtl="0">
              <a:spcBef>
                <a:spcPts val="0"/>
              </a:spcBef>
              <a:spcAft>
                <a:spcPts val="0"/>
              </a:spcAft>
              <a:buSzPts val="4200"/>
              <a:buNone/>
              <a:defRPr/>
            </a:lvl6pPr>
            <a:lvl7pPr lvl="6" rtl="0">
              <a:spcBef>
                <a:spcPts val="0"/>
              </a:spcBef>
              <a:spcAft>
                <a:spcPts val="0"/>
              </a:spcAft>
              <a:buSzPts val="4200"/>
              <a:buNone/>
              <a:defRPr/>
            </a:lvl7pPr>
            <a:lvl8pPr lvl="7" rtl="0">
              <a:spcBef>
                <a:spcPts val="0"/>
              </a:spcBef>
              <a:spcAft>
                <a:spcPts val="0"/>
              </a:spcAft>
              <a:buSzPts val="4200"/>
              <a:buNone/>
              <a:defRPr/>
            </a:lvl8pPr>
            <a:lvl9pPr lvl="8" rtl="0">
              <a:spcBef>
                <a:spcPts val="0"/>
              </a:spcBef>
              <a:spcAft>
                <a:spcPts val="0"/>
              </a:spcAft>
              <a:buSzPts val="4200"/>
              <a:buNone/>
              <a:defRPr/>
            </a:lvl9pPr>
          </a:lstStyle>
          <a:p>
            <a:endParaRPr/>
          </a:p>
        </p:txBody>
      </p:sp>
      <p:sp>
        <p:nvSpPr>
          <p:cNvPr id="27" name="Google Shape;27;p5"/>
          <p:cNvSpPr txBox="1">
            <a:spLocks noGrp="1"/>
          </p:cNvSpPr>
          <p:nvPr>
            <p:ph type="body" idx="1"/>
          </p:nvPr>
        </p:nvSpPr>
        <p:spPr>
          <a:xfrm>
            <a:off x="311700" y="1225225"/>
            <a:ext cx="3999900" cy="33540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28" name="Google Shape;28;p5"/>
          <p:cNvSpPr txBox="1">
            <a:spLocks noGrp="1"/>
          </p:cNvSpPr>
          <p:nvPr>
            <p:ph type="body" idx="2"/>
          </p:nvPr>
        </p:nvSpPr>
        <p:spPr>
          <a:xfrm>
            <a:off x="4832400" y="1225225"/>
            <a:ext cx="3999900" cy="33540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29" name="Google Shape;29;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0"/>
        <p:cNvGrpSpPr/>
        <p:nvPr/>
      </p:nvGrpSpPr>
      <p:grpSpPr>
        <a:xfrm>
          <a:off x="0" y="0"/>
          <a:ext cx="0" cy="0"/>
          <a:chOff x="0" y="0"/>
          <a:chExt cx="0" cy="0"/>
        </a:xfrm>
      </p:grpSpPr>
      <p:sp>
        <p:nvSpPr>
          <p:cNvPr id="31" name="Google Shape;31;p6"/>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lvl1pPr lvl="0" rtl="0">
              <a:spcBef>
                <a:spcPts val="0"/>
              </a:spcBef>
              <a:spcAft>
                <a:spcPts val="0"/>
              </a:spcAft>
              <a:buSzPts val="4200"/>
              <a:buNone/>
              <a:defRPr/>
            </a:lvl1pPr>
            <a:lvl2pPr lvl="1" rtl="0">
              <a:spcBef>
                <a:spcPts val="0"/>
              </a:spcBef>
              <a:spcAft>
                <a:spcPts val="0"/>
              </a:spcAft>
              <a:buSzPts val="4200"/>
              <a:buNone/>
              <a:defRPr/>
            </a:lvl2pPr>
            <a:lvl3pPr lvl="2" rtl="0">
              <a:spcBef>
                <a:spcPts val="0"/>
              </a:spcBef>
              <a:spcAft>
                <a:spcPts val="0"/>
              </a:spcAft>
              <a:buSzPts val="4200"/>
              <a:buNone/>
              <a:defRPr/>
            </a:lvl3pPr>
            <a:lvl4pPr lvl="3" rtl="0">
              <a:spcBef>
                <a:spcPts val="0"/>
              </a:spcBef>
              <a:spcAft>
                <a:spcPts val="0"/>
              </a:spcAft>
              <a:buSzPts val="4200"/>
              <a:buNone/>
              <a:defRPr/>
            </a:lvl4pPr>
            <a:lvl5pPr lvl="4" rtl="0">
              <a:spcBef>
                <a:spcPts val="0"/>
              </a:spcBef>
              <a:spcAft>
                <a:spcPts val="0"/>
              </a:spcAft>
              <a:buSzPts val="4200"/>
              <a:buNone/>
              <a:defRPr/>
            </a:lvl5pPr>
            <a:lvl6pPr lvl="5" rtl="0">
              <a:spcBef>
                <a:spcPts val="0"/>
              </a:spcBef>
              <a:spcAft>
                <a:spcPts val="0"/>
              </a:spcAft>
              <a:buSzPts val="4200"/>
              <a:buNone/>
              <a:defRPr/>
            </a:lvl6pPr>
            <a:lvl7pPr lvl="6" rtl="0">
              <a:spcBef>
                <a:spcPts val="0"/>
              </a:spcBef>
              <a:spcAft>
                <a:spcPts val="0"/>
              </a:spcAft>
              <a:buSzPts val="4200"/>
              <a:buNone/>
              <a:defRPr/>
            </a:lvl7pPr>
            <a:lvl8pPr lvl="7" rtl="0">
              <a:spcBef>
                <a:spcPts val="0"/>
              </a:spcBef>
              <a:spcAft>
                <a:spcPts val="0"/>
              </a:spcAft>
              <a:buSzPts val="4200"/>
              <a:buNone/>
              <a:defRPr/>
            </a:lvl8pPr>
            <a:lvl9pPr lvl="8" rtl="0">
              <a:spcBef>
                <a:spcPts val="0"/>
              </a:spcBef>
              <a:spcAft>
                <a:spcPts val="0"/>
              </a:spcAft>
              <a:buSzPts val="4200"/>
              <a:buNone/>
              <a:defRPr/>
            </a:lvl9pPr>
          </a:lstStyle>
          <a:p>
            <a:endParaRPr/>
          </a:p>
        </p:txBody>
      </p:sp>
      <p:sp>
        <p:nvSpPr>
          <p:cNvPr id="32" name="Google Shape;32;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3"/>
        <p:cNvGrpSpPr/>
        <p:nvPr/>
      </p:nvGrpSpPr>
      <p:grpSpPr>
        <a:xfrm>
          <a:off x="0" y="0"/>
          <a:ext cx="0" cy="0"/>
          <a:chOff x="0" y="0"/>
          <a:chExt cx="0" cy="0"/>
        </a:xfrm>
      </p:grpSpPr>
      <p:sp>
        <p:nvSpPr>
          <p:cNvPr id="34" name="Google Shape;34;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endParaRPr/>
          </a:p>
        </p:txBody>
      </p:sp>
      <p:sp>
        <p:nvSpPr>
          <p:cNvPr id="35" name="Google Shape;35;p7"/>
          <p:cNvSpPr txBox="1">
            <a:spLocks noGrp="1"/>
          </p:cNvSpPr>
          <p:nvPr>
            <p:ph type="body" idx="1"/>
          </p:nvPr>
        </p:nvSpPr>
        <p:spPr>
          <a:xfrm>
            <a:off x="311700" y="1399400"/>
            <a:ext cx="2808000" cy="27849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36" name="Google Shape;36;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7"/>
        <p:cNvGrpSpPr/>
        <p:nvPr/>
      </p:nvGrpSpPr>
      <p:grpSpPr>
        <a:xfrm>
          <a:off x="0" y="0"/>
          <a:ext cx="0" cy="0"/>
          <a:chOff x="0" y="0"/>
          <a:chExt cx="0" cy="0"/>
        </a:xfrm>
      </p:grpSpPr>
      <p:sp>
        <p:nvSpPr>
          <p:cNvPr id="38" name="Google Shape;38;p8"/>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8"/>
          <p:cNvSpPr txBox="1">
            <a:spLocks noGrp="1"/>
          </p:cNvSpPr>
          <p:nvPr>
            <p:ph type="title"/>
          </p:nvPr>
        </p:nvSpPr>
        <p:spPr>
          <a:xfrm>
            <a:off x="490250" y="450150"/>
            <a:ext cx="5878800" cy="4090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40" name="Google Shape;40;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1"/>
        <p:cNvGrpSpPr/>
        <p:nvPr/>
      </p:nvGrpSpPr>
      <p:grpSpPr>
        <a:xfrm>
          <a:off x="0" y="0"/>
          <a:ext cx="0" cy="0"/>
          <a:chOff x="0" y="0"/>
          <a:chExt cx="0" cy="0"/>
        </a:xfrm>
      </p:grpSpPr>
      <p:sp>
        <p:nvSpPr>
          <p:cNvPr id="42" name="Google Shape;42;p9"/>
          <p:cNvSpPr/>
          <p:nvPr/>
        </p:nvSpPr>
        <p:spPr>
          <a:xfrm>
            <a:off x="4572000" y="-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3" name="Google Shape;43;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44" name="Google Shape;44;p9"/>
          <p:cNvSpPr txBox="1">
            <a:spLocks noGrp="1"/>
          </p:cNvSpPr>
          <p:nvPr>
            <p:ph type="title"/>
          </p:nvPr>
        </p:nvSpPr>
        <p:spPr>
          <a:xfrm>
            <a:off x="265500" y="929275"/>
            <a:ext cx="4045200" cy="17862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lt2"/>
              </a:buClr>
              <a:buSzPts val="4200"/>
              <a:buNone/>
              <a:defRPr>
                <a:solidFill>
                  <a:schemeClr val="lt2"/>
                </a:solidFill>
              </a:defRPr>
            </a:lvl1pPr>
            <a:lvl2pPr lvl="1" algn="ctr" rtl="0">
              <a:spcBef>
                <a:spcPts val="0"/>
              </a:spcBef>
              <a:spcAft>
                <a:spcPts val="0"/>
              </a:spcAft>
              <a:buClr>
                <a:schemeClr val="lt2"/>
              </a:buClr>
              <a:buSzPts val="4200"/>
              <a:buNone/>
              <a:defRPr>
                <a:solidFill>
                  <a:schemeClr val="lt2"/>
                </a:solidFill>
              </a:defRPr>
            </a:lvl2pPr>
            <a:lvl3pPr lvl="2" algn="ctr" rtl="0">
              <a:spcBef>
                <a:spcPts val="0"/>
              </a:spcBef>
              <a:spcAft>
                <a:spcPts val="0"/>
              </a:spcAft>
              <a:buClr>
                <a:schemeClr val="lt2"/>
              </a:buClr>
              <a:buSzPts val="4200"/>
              <a:buNone/>
              <a:defRPr>
                <a:solidFill>
                  <a:schemeClr val="lt2"/>
                </a:solidFill>
              </a:defRPr>
            </a:lvl3pPr>
            <a:lvl4pPr lvl="3" algn="ctr" rtl="0">
              <a:spcBef>
                <a:spcPts val="0"/>
              </a:spcBef>
              <a:spcAft>
                <a:spcPts val="0"/>
              </a:spcAft>
              <a:buClr>
                <a:schemeClr val="lt2"/>
              </a:buClr>
              <a:buSzPts val="4200"/>
              <a:buNone/>
              <a:defRPr>
                <a:solidFill>
                  <a:schemeClr val="lt2"/>
                </a:solidFill>
              </a:defRPr>
            </a:lvl4pPr>
            <a:lvl5pPr lvl="4" algn="ctr" rtl="0">
              <a:spcBef>
                <a:spcPts val="0"/>
              </a:spcBef>
              <a:spcAft>
                <a:spcPts val="0"/>
              </a:spcAft>
              <a:buClr>
                <a:schemeClr val="lt2"/>
              </a:buClr>
              <a:buSzPts val="4200"/>
              <a:buNone/>
              <a:defRPr>
                <a:solidFill>
                  <a:schemeClr val="lt2"/>
                </a:solidFill>
              </a:defRPr>
            </a:lvl5pPr>
            <a:lvl6pPr lvl="5" algn="ctr" rtl="0">
              <a:spcBef>
                <a:spcPts val="0"/>
              </a:spcBef>
              <a:spcAft>
                <a:spcPts val="0"/>
              </a:spcAft>
              <a:buClr>
                <a:schemeClr val="lt2"/>
              </a:buClr>
              <a:buSzPts val="4200"/>
              <a:buNone/>
              <a:defRPr>
                <a:solidFill>
                  <a:schemeClr val="lt2"/>
                </a:solidFill>
              </a:defRPr>
            </a:lvl6pPr>
            <a:lvl7pPr lvl="6" algn="ctr" rtl="0">
              <a:spcBef>
                <a:spcPts val="0"/>
              </a:spcBef>
              <a:spcAft>
                <a:spcPts val="0"/>
              </a:spcAft>
              <a:buClr>
                <a:schemeClr val="lt2"/>
              </a:buClr>
              <a:buSzPts val="4200"/>
              <a:buNone/>
              <a:defRPr>
                <a:solidFill>
                  <a:schemeClr val="lt2"/>
                </a:solidFill>
              </a:defRPr>
            </a:lvl7pPr>
            <a:lvl8pPr lvl="7" algn="ctr" rtl="0">
              <a:spcBef>
                <a:spcPts val="0"/>
              </a:spcBef>
              <a:spcAft>
                <a:spcPts val="0"/>
              </a:spcAft>
              <a:buClr>
                <a:schemeClr val="lt2"/>
              </a:buClr>
              <a:buSzPts val="4200"/>
              <a:buNone/>
              <a:defRPr>
                <a:solidFill>
                  <a:schemeClr val="lt2"/>
                </a:solidFill>
              </a:defRPr>
            </a:lvl8pPr>
            <a:lvl9pPr lvl="8" algn="ctr" rtl="0">
              <a:spcBef>
                <a:spcPts val="0"/>
              </a:spcBef>
              <a:spcAft>
                <a:spcPts val="0"/>
              </a:spcAft>
              <a:buClr>
                <a:schemeClr val="lt2"/>
              </a:buClr>
              <a:buSzPts val="4200"/>
              <a:buNone/>
              <a:defRPr>
                <a:solidFill>
                  <a:schemeClr val="lt2"/>
                </a:solidFill>
              </a:defRPr>
            </a:lvl9pPr>
          </a:lstStyle>
          <a:p>
            <a:endParaRPr/>
          </a:p>
        </p:txBody>
      </p:sp>
      <p:sp>
        <p:nvSpPr>
          <p:cNvPr id="45" name="Google Shape;45;p9"/>
          <p:cNvSpPr txBox="1">
            <a:spLocks noGrp="1"/>
          </p:cNvSpPr>
          <p:nvPr>
            <p:ph type="subTitle" idx="1"/>
          </p:nvPr>
        </p:nvSpPr>
        <p:spPr>
          <a:xfrm>
            <a:off x="265500" y="2769001"/>
            <a:ext cx="4045200" cy="1574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400"/>
              <a:buFont typeface="Economica" panose="02000506040000020004"/>
              <a:buNone/>
              <a:defRPr sz="2400">
                <a:latin typeface="Economica" panose="02000506040000020004"/>
                <a:ea typeface="Economica" panose="02000506040000020004"/>
                <a:cs typeface="Economica" panose="02000506040000020004"/>
                <a:sym typeface="Economica" panose="02000506040000020004"/>
              </a:defRPr>
            </a:lvl1pPr>
            <a:lvl2pPr lvl="1" algn="ctr" rtl="0">
              <a:lnSpc>
                <a:spcPct val="100000"/>
              </a:lnSpc>
              <a:spcBef>
                <a:spcPts val="0"/>
              </a:spcBef>
              <a:spcAft>
                <a:spcPts val="0"/>
              </a:spcAft>
              <a:buSzPts val="2400"/>
              <a:buFont typeface="Economica" panose="02000506040000020004"/>
              <a:buNone/>
              <a:defRPr sz="2400">
                <a:latin typeface="Economica" panose="02000506040000020004"/>
                <a:ea typeface="Economica" panose="02000506040000020004"/>
                <a:cs typeface="Economica" panose="02000506040000020004"/>
                <a:sym typeface="Economica" panose="02000506040000020004"/>
              </a:defRPr>
            </a:lvl2pPr>
            <a:lvl3pPr lvl="2" algn="ctr" rtl="0">
              <a:lnSpc>
                <a:spcPct val="100000"/>
              </a:lnSpc>
              <a:spcBef>
                <a:spcPts val="0"/>
              </a:spcBef>
              <a:spcAft>
                <a:spcPts val="0"/>
              </a:spcAft>
              <a:buSzPts val="2400"/>
              <a:buFont typeface="Economica" panose="02000506040000020004"/>
              <a:buNone/>
              <a:defRPr sz="2400">
                <a:latin typeface="Economica" panose="02000506040000020004"/>
                <a:ea typeface="Economica" panose="02000506040000020004"/>
                <a:cs typeface="Economica" panose="02000506040000020004"/>
                <a:sym typeface="Economica" panose="02000506040000020004"/>
              </a:defRPr>
            </a:lvl3pPr>
            <a:lvl4pPr lvl="3" algn="ctr" rtl="0">
              <a:lnSpc>
                <a:spcPct val="100000"/>
              </a:lnSpc>
              <a:spcBef>
                <a:spcPts val="0"/>
              </a:spcBef>
              <a:spcAft>
                <a:spcPts val="0"/>
              </a:spcAft>
              <a:buSzPts val="2400"/>
              <a:buFont typeface="Economica" panose="02000506040000020004"/>
              <a:buNone/>
              <a:defRPr sz="2400">
                <a:latin typeface="Economica" panose="02000506040000020004"/>
                <a:ea typeface="Economica" panose="02000506040000020004"/>
                <a:cs typeface="Economica" panose="02000506040000020004"/>
                <a:sym typeface="Economica" panose="02000506040000020004"/>
              </a:defRPr>
            </a:lvl4pPr>
            <a:lvl5pPr lvl="4" algn="ctr" rtl="0">
              <a:lnSpc>
                <a:spcPct val="100000"/>
              </a:lnSpc>
              <a:spcBef>
                <a:spcPts val="0"/>
              </a:spcBef>
              <a:spcAft>
                <a:spcPts val="0"/>
              </a:spcAft>
              <a:buSzPts val="2400"/>
              <a:buFont typeface="Economica" panose="02000506040000020004"/>
              <a:buNone/>
              <a:defRPr sz="2400">
                <a:latin typeface="Economica" panose="02000506040000020004"/>
                <a:ea typeface="Economica" panose="02000506040000020004"/>
                <a:cs typeface="Economica" panose="02000506040000020004"/>
                <a:sym typeface="Economica" panose="02000506040000020004"/>
              </a:defRPr>
            </a:lvl5pPr>
            <a:lvl6pPr lvl="5" algn="ctr" rtl="0">
              <a:lnSpc>
                <a:spcPct val="100000"/>
              </a:lnSpc>
              <a:spcBef>
                <a:spcPts val="0"/>
              </a:spcBef>
              <a:spcAft>
                <a:spcPts val="0"/>
              </a:spcAft>
              <a:buSzPts val="2400"/>
              <a:buFont typeface="Economica" panose="02000506040000020004"/>
              <a:buNone/>
              <a:defRPr sz="2400">
                <a:latin typeface="Economica" panose="02000506040000020004"/>
                <a:ea typeface="Economica" panose="02000506040000020004"/>
                <a:cs typeface="Economica" panose="02000506040000020004"/>
                <a:sym typeface="Economica" panose="02000506040000020004"/>
              </a:defRPr>
            </a:lvl6pPr>
            <a:lvl7pPr lvl="6" algn="ctr" rtl="0">
              <a:lnSpc>
                <a:spcPct val="100000"/>
              </a:lnSpc>
              <a:spcBef>
                <a:spcPts val="0"/>
              </a:spcBef>
              <a:spcAft>
                <a:spcPts val="0"/>
              </a:spcAft>
              <a:buSzPts val="2400"/>
              <a:buFont typeface="Economica" panose="02000506040000020004"/>
              <a:buNone/>
              <a:defRPr sz="2400">
                <a:latin typeface="Economica" panose="02000506040000020004"/>
                <a:ea typeface="Economica" panose="02000506040000020004"/>
                <a:cs typeface="Economica" panose="02000506040000020004"/>
                <a:sym typeface="Economica" panose="02000506040000020004"/>
              </a:defRPr>
            </a:lvl7pPr>
            <a:lvl8pPr lvl="7" algn="ctr" rtl="0">
              <a:lnSpc>
                <a:spcPct val="100000"/>
              </a:lnSpc>
              <a:spcBef>
                <a:spcPts val="0"/>
              </a:spcBef>
              <a:spcAft>
                <a:spcPts val="0"/>
              </a:spcAft>
              <a:buSzPts val="2400"/>
              <a:buFont typeface="Economica" panose="02000506040000020004"/>
              <a:buNone/>
              <a:defRPr sz="2400">
                <a:latin typeface="Economica" panose="02000506040000020004"/>
                <a:ea typeface="Economica" panose="02000506040000020004"/>
                <a:cs typeface="Economica" panose="02000506040000020004"/>
                <a:sym typeface="Economica" panose="02000506040000020004"/>
              </a:defRPr>
            </a:lvl8pPr>
            <a:lvl9pPr lvl="8" algn="ctr" rtl="0">
              <a:lnSpc>
                <a:spcPct val="100000"/>
              </a:lnSpc>
              <a:spcBef>
                <a:spcPts val="0"/>
              </a:spcBef>
              <a:spcAft>
                <a:spcPts val="0"/>
              </a:spcAft>
              <a:buSzPts val="2400"/>
              <a:buFont typeface="Economica" panose="02000506040000020004"/>
              <a:buNone/>
              <a:defRPr sz="2400">
                <a:latin typeface="Economica" panose="02000506040000020004"/>
                <a:ea typeface="Economica" panose="02000506040000020004"/>
                <a:cs typeface="Economica" panose="02000506040000020004"/>
                <a:sym typeface="Economica" panose="02000506040000020004"/>
              </a:defRPr>
            </a:lvl9pPr>
          </a:lstStyle>
          <a:p>
            <a:endParaRPr/>
          </a:p>
        </p:txBody>
      </p:sp>
      <p:sp>
        <p:nvSpPr>
          <p:cNvPr id="46" name="Google Shape;46;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rtl="0">
              <a:spcBef>
                <a:spcPts val="0"/>
              </a:spcBef>
              <a:spcAft>
                <a:spcPts val="0"/>
              </a:spcAft>
              <a:buClr>
                <a:schemeClr val="lt1"/>
              </a:buClr>
              <a:buSzPts val="1800"/>
              <a:buChar char="●"/>
              <a:defRPr>
                <a:solidFill>
                  <a:schemeClr val="lt1"/>
                </a:solidFill>
              </a:defRPr>
            </a:lvl1pPr>
            <a:lvl2pPr marL="914400" lvl="1" indent="-317500" rtl="0">
              <a:spcBef>
                <a:spcPts val="1600"/>
              </a:spcBef>
              <a:spcAft>
                <a:spcPts val="0"/>
              </a:spcAft>
              <a:buClr>
                <a:schemeClr val="lt1"/>
              </a:buClr>
              <a:buSzPts val="1400"/>
              <a:buChar char="○"/>
              <a:defRPr>
                <a:solidFill>
                  <a:schemeClr val="lt1"/>
                </a:solidFill>
              </a:defRPr>
            </a:lvl2pPr>
            <a:lvl3pPr marL="1371600" lvl="2" indent="-317500" rtl="0">
              <a:spcBef>
                <a:spcPts val="1600"/>
              </a:spcBef>
              <a:spcAft>
                <a:spcPts val="0"/>
              </a:spcAft>
              <a:buClr>
                <a:schemeClr val="lt1"/>
              </a:buClr>
              <a:buSzPts val="1400"/>
              <a:buChar char="■"/>
              <a:defRPr>
                <a:solidFill>
                  <a:schemeClr val="lt1"/>
                </a:solidFill>
              </a:defRPr>
            </a:lvl3pPr>
            <a:lvl4pPr marL="1828800" lvl="3" indent="-317500" rtl="0">
              <a:spcBef>
                <a:spcPts val="1600"/>
              </a:spcBef>
              <a:spcAft>
                <a:spcPts val="0"/>
              </a:spcAft>
              <a:buClr>
                <a:schemeClr val="lt1"/>
              </a:buClr>
              <a:buSzPts val="1400"/>
              <a:buChar char="●"/>
              <a:defRPr>
                <a:solidFill>
                  <a:schemeClr val="lt1"/>
                </a:solidFill>
              </a:defRPr>
            </a:lvl4pPr>
            <a:lvl5pPr marL="2286000" lvl="4" indent="-317500" rtl="0">
              <a:spcBef>
                <a:spcPts val="1600"/>
              </a:spcBef>
              <a:spcAft>
                <a:spcPts val="0"/>
              </a:spcAft>
              <a:buClr>
                <a:schemeClr val="lt1"/>
              </a:buClr>
              <a:buSzPts val="1400"/>
              <a:buChar char="○"/>
              <a:defRPr>
                <a:solidFill>
                  <a:schemeClr val="lt1"/>
                </a:solidFill>
              </a:defRPr>
            </a:lvl5pPr>
            <a:lvl6pPr marL="2743200" lvl="5" indent="-317500" rtl="0">
              <a:spcBef>
                <a:spcPts val="1600"/>
              </a:spcBef>
              <a:spcAft>
                <a:spcPts val="0"/>
              </a:spcAft>
              <a:buClr>
                <a:schemeClr val="lt1"/>
              </a:buClr>
              <a:buSzPts val="1400"/>
              <a:buChar char="■"/>
              <a:defRPr>
                <a:solidFill>
                  <a:schemeClr val="lt1"/>
                </a:solidFill>
              </a:defRPr>
            </a:lvl6pPr>
            <a:lvl7pPr marL="3200400" lvl="6" indent="-317500" rtl="0">
              <a:spcBef>
                <a:spcPts val="1600"/>
              </a:spcBef>
              <a:spcAft>
                <a:spcPts val="0"/>
              </a:spcAft>
              <a:buClr>
                <a:schemeClr val="lt1"/>
              </a:buClr>
              <a:buSzPts val="1400"/>
              <a:buChar char="●"/>
              <a:defRPr>
                <a:solidFill>
                  <a:schemeClr val="lt1"/>
                </a:solidFill>
              </a:defRPr>
            </a:lvl7pPr>
            <a:lvl8pPr marL="3657600" lvl="7" indent="-317500" rtl="0">
              <a:spcBef>
                <a:spcPts val="1600"/>
              </a:spcBef>
              <a:spcAft>
                <a:spcPts val="0"/>
              </a:spcAft>
              <a:buClr>
                <a:schemeClr val="lt1"/>
              </a:buClr>
              <a:buSzPts val="1400"/>
              <a:buChar char="○"/>
              <a:defRPr>
                <a:solidFill>
                  <a:schemeClr val="lt1"/>
                </a:solidFill>
              </a:defRPr>
            </a:lvl8pPr>
            <a:lvl9pPr marL="4114800" lvl="8" indent="-317500" rtl="0">
              <a:spcBef>
                <a:spcPts val="1600"/>
              </a:spcBef>
              <a:spcAft>
                <a:spcPts val="1600"/>
              </a:spcAft>
              <a:buClr>
                <a:schemeClr val="lt1"/>
              </a:buClr>
              <a:buSzPts val="1400"/>
              <a:buChar char="■"/>
              <a:defRPr>
                <a:solidFill>
                  <a:schemeClr val="lt1"/>
                </a:solidFill>
              </a:defRPr>
            </a:lvl9pPr>
          </a:lstStyle>
          <a:p>
            <a:endParaRPr/>
          </a:p>
        </p:txBody>
      </p:sp>
      <p:sp>
        <p:nvSpPr>
          <p:cNvPr id="47" name="Google Shape;47;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GB"/>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8"/>
        <p:cNvGrpSpPr/>
        <p:nvPr/>
      </p:nvGrpSpPr>
      <p:grpSpPr>
        <a:xfrm>
          <a:off x="0" y="0"/>
          <a:ext cx="0" cy="0"/>
          <a:chOff x="0" y="0"/>
          <a:chExt cx="0" cy="0"/>
        </a:xfrm>
      </p:grpSpPr>
      <p:sp>
        <p:nvSpPr>
          <p:cNvPr id="49" name="Google Shape;49;p10"/>
          <p:cNvSpPr txBox="1">
            <a:spLocks noGrp="1"/>
          </p:cNvSpPr>
          <p:nvPr>
            <p:ph type="body" idx="1"/>
          </p:nvPr>
        </p:nvSpPr>
        <p:spPr>
          <a:xfrm>
            <a:off x="319500" y="4218925"/>
            <a:ext cx="5998800" cy="598800"/>
          </a:xfrm>
          <a:prstGeom prst="rect">
            <a:avLst/>
          </a:prstGeom>
        </p:spPr>
        <p:txBody>
          <a:bodyPr spcFirstLastPara="1" wrap="square" lIns="91425" tIns="91425" rIns="91425" bIns="91425" anchor="ctr" anchorCtr="0">
            <a:noAutofit/>
          </a:bodyPr>
          <a:lstStyle>
            <a:lvl1pPr marL="457200" lvl="0" indent="-228600" rtl="0">
              <a:lnSpc>
                <a:spcPct val="100000"/>
              </a:lnSpc>
              <a:spcBef>
                <a:spcPts val="0"/>
              </a:spcBef>
              <a:spcAft>
                <a:spcPts val="0"/>
              </a:spcAft>
              <a:buSzPts val="2400"/>
              <a:buFont typeface="Economica" panose="02000506040000020004"/>
              <a:buNone/>
              <a:defRPr sz="2400">
                <a:latin typeface="Economica" panose="02000506040000020004"/>
                <a:ea typeface="Economica" panose="02000506040000020004"/>
                <a:cs typeface="Economica" panose="02000506040000020004"/>
                <a:sym typeface="Economica" panose="02000506040000020004"/>
              </a:defRPr>
            </a:lvl1pPr>
          </a:lstStyle>
          <a:p>
            <a:endParaRPr/>
          </a:p>
        </p:txBody>
      </p:sp>
      <p:sp>
        <p:nvSpPr>
          <p:cNvPr id="50" name="Google Shape;50;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1"/>
        <p:cNvGrpSpPr/>
        <p:nvPr/>
      </p:nvGrpSpPr>
      <p:grpSpPr>
        <a:xfrm>
          <a:off x="0" y="0"/>
          <a:ext cx="0" cy="0"/>
          <a:chOff x="0" y="0"/>
          <a:chExt cx="0" cy="0"/>
        </a:xfrm>
      </p:grpSpPr>
      <p:sp>
        <p:nvSpPr>
          <p:cNvPr id="52" name="Google Shape;52;p11"/>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11"/>
          <p:cNvSpPr txBox="1">
            <a:spLocks noGrp="1"/>
          </p:cNvSpPr>
          <p:nvPr>
            <p:ph type="title" hasCustomPrompt="1"/>
          </p:nvPr>
        </p:nvSpPr>
        <p:spPr>
          <a:xfrm>
            <a:off x="311700" y="957125"/>
            <a:ext cx="8520600" cy="2128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2"/>
              </a:buClr>
              <a:buSzPts val="16000"/>
              <a:buNone/>
              <a:defRPr sz="16000">
                <a:solidFill>
                  <a:schemeClr val="lt2"/>
                </a:solidFill>
              </a:defRPr>
            </a:lvl1pPr>
            <a:lvl2pPr lvl="1" algn="ctr" rtl="0">
              <a:spcBef>
                <a:spcPts val="0"/>
              </a:spcBef>
              <a:spcAft>
                <a:spcPts val="0"/>
              </a:spcAft>
              <a:buClr>
                <a:schemeClr val="lt2"/>
              </a:buClr>
              <a:buSzPts val="16000"/>
              <a:buNone/>
              <a:defRPr sz="16000">
                <a:solidFill>
                  <a:schemeClr val="lt2"/>
                </a:solidFill>
              </a:defRPr>
            </a:lvl2pPr>
            <a:lvl3pPr lvl="2" algn="ctr" rtl="0">
              <a:spcBef>
                <a:spcPts val="0"/>
              </a:spcBef>
              <a:spcAft>
                <a:spcPts val="0"/>
              </a:spcAft>
              <a:buClr>
                <a:schemeClr val="lt2"/>
              </a:buClr>
              <a:buSzPts val="16000"/>
              <a:buNone/>
              <a:defRPr sz="16000">
                <a:solidFill>
                  <a:schemeClr val="lt2"/>
                </a:solidFill>
              </a:defRPr>
            </a:lvl3pPr>
            <a:lvl4pPr lvl="3" algn="ctr" rtl="0">
              <a:spcBef>
                <a:spcPts val="0"/>
              </a:spcBef>
              <a:spcAft>
                <a:spcPts val="0"/>
              </a:spcAft>
              <a:buClr>
                <a:schemeClr val="lt2"/>
              </a:buClr>
              <a:buSzPts val="16000"/>
              <a:buNone/>
              <a:defRPr sz="16000">
                <a:solidFill>
                  <a:schemeClr val="lt2"/>
                </a:solidFill>
              </a:defRPr>
            </a:lvl4pPr>
            <a:lvl5pPr lvl="4" algn="ctr" rtl="0">
              <a:spcBef>
                <a:spcPts val="0"/>
              </a:spcBef>
              <a:spcAft>
                <a:spcPts val="0"/>
              </a:spcAft>
              <a:buClr>
                <a:schemeClr val="lt2"/>
              </a:buClr>
              <a:buSzPts val="16000"/>
              <a:buNone/>
              <a:defRPr sz="16000">
                <a:solidFill>
                  <a:schemeClr val="lt2"/>
                </a:solidFill>
              </a:defRPr>
            </a:lvl5pPr>
            <a:lvl6pPr lvl="5" algn="ctr" rtl="0">
              <a:spcBef>
                <a:spcPts val="0"/>
              </a:spcBef>
              <a:spcAft>
                <a:spcPts val="0"/>
              </a:spcAft>
              <a:buClr>
                <a:schemeClr val="lt2"/>
              </a:buClr>
              <a:buSzPts val="16000"/>
              <a:buNone/>
              <a:defRPr sz="16000">
                <a:solidFill>
                  <a:schemeClr val="lt2"/>
                </a:solidFill>
              </a:defRPr>
            </a:lvl6pPr>
            <a:lvl7pPr lvl="6" algn="ctr" rtl="0">
              <a:spcBef>
                <a:spcPts val="0"/>
              </a:spcBef>
              <a:spcAft>
                <a:spcPts val="0"/>
              </a:spcAft>
              <a:buClr>
                <a:schemeClr val="lt2"/>
              </a:buClr>
              <a:buSzPts val="16000"/>
              <a:buNone/>
              <a:defRPr sz="16000">
                <a:solidFill>
                  <a:schemeClr val="lt2"/>
                </a:solidFill>
              </a:defRPr>
            </a:lvl7pPr>
            <a:lvl8pPr lvl="7" algn="ctr" rtl="0">
              <a:spcBef>
                <a:spcPts val="0"/>
              </a:spcBef>
              <a:spcAft>
                <a:spcPts val="0"/>
              </a:spcAft>
              <a:buClr>
                <a:schemeClr val="lt2"/>
              </a:buClr>
              <a:buSzPts val="16000"/>
              <a:buNone/>
              <a:defRPr sz="16000">
                <a:solidFill>
                  <a:schemeClr val="lt2"/>
                </a:solidFill>
              </a:defRPr>
            </a:lvl8pPr>
            <a:lvl9pPr lvl="8" algn="ctr" rtl="0">
              <a:spcBef>
                <a:spcPts val="0"/>
              </a:spcBef>
              <a:spcAft>
                <a:spcPts val="0"/>
              </a:spcAft>
              <a:buClr>
                <a:schemeClr val="lt2"/>
              </a:buClr>
              <a:buSzPts val="16000"/>
              <a:buNone/>
              <a:defRPr sz="16000">
                <a:solidFill>
                  <a:schemeClr val="lt2"/>
                </a:solidFill>
              </a:defRPr>
            </a:lvl9pPr>
          </a:lstStyle>
          <a:p>
            <a:r>
              <a:t>xx%</a:t>
            </a:r>
          </a:p>
        </p:txBody>
      </p:sp>
      <p:sp>
        <p:nvSpPr>
          <p:cNvPr id="54" name="Google Shape;54;p11"/>
          <p:cNvSpPr txBox="1">
            <a:spLocks noGrp="1"/>
          </p:cNvSpPr>
          <p:nvPr>
            <p:ph type="body" idx="1"/>
          </p:nvPr>
        </p:nvSpPr>
        <p:spPr>
          <a:xfrm>
            <a:off x="311700" y="3162000"/>
            <a:ext cx="8520600" cy="1071600"/>
          </a:xfrm>
          <a:prstGeom prst="rect">
            <a:avLst/>
          </a:prstGeom>
        </p:spPr>
        <p:txBody>
          <a:bodyPr spcFirstLastPara="1" wrap="square" lIns="91425" tIns="91425" rIns="91425" bIns="91425" anchor="t" anchorCtr="0">
            <a:noAutofit/>
          </a:bodyPr>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55" name="Google Shape;55;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6"/>
        <p:cNvGrpSpPr/>
        <p:nvPr/>
      </p:nvGrpSpPr>
      <p:grpSpPr>
        <a:xfrm>
          <a:off x="0" y="0"/>
          <a:ext cx="0" cy="0"/>
          <a:chOff x="0" y="0"/>
          <a:chExt cx="0" cy="0"/>
        </a:xfrm>
      </p:grpSpPr>
      <p:sp>
        <p:nvSpPr>
          <p:cNvPr id="57" name="Google Shape;57;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IG TITLE OPENING 1">
  <p:cSld name="TITLE_2">
    <p:bg>
      <p:bgPr>
        <a:solidFill>
          <a:srgbClr val="F3F3F3"/>
        </a:solidFill>
        <a:effectLst/>
      </p:bgPr>
    </p:bg>
    <p:spTree>
      <p:nvGrpSpPr>
        <p:cNvPr id="1" name="Shape 62"/>
        <p:cNvGrpSpPr/>
        <p:nvPr/>
      </p:nvGrpSpPr>
      <p:grpSpPr>
        <a:xfrm>
          <a:off x="0" y="0"/>
          <a:ext cx="0" cy="0"/>
          <a:chOff x="0" y="0"/>
          <a:chExt cx="0" cy="0"/>
        </a:xfrm>
      </p:grpSpPr>
      <p:sp>
        <p:nvSpPr>
          <p:cNvPr id="63" name="Google Shape;63;p14"/>
          <p:cNvSpPr/>
          <p:nvPr/>
        </p:nvSpPr>
        <p:spPr>
          <a:xfrm>
            <a:off x="1" y="-18300"/>
            <a:ext cx="9144000" cy="5180100"/>
          </a:xfrm>
          <a:prstGeom prst="rect">
            <a:avLst/>
          </a:prstGeom>
          <a:solidFill>
            <a:srgbClr val="434343">
              <a:alpha val="21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14"/>
          <p:cNvSpPr txBox="1">
            <a:spLocks noGrp="1"/>
          </p:cNvSpPr>
          <p:nvPr>
            <p:ph type="subTitle" idx="1"/>
          </p:nvPr>
        </p:nvSpPr>
        <p:spPr>
          <a:xfrm>
            <a:off x="1291662" y="3555875"/>
            <a:ext cx="2810400" cy="577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a:solidFill>
                  <a:srgbClr val="F3F3F3"/>
                </a:solidFill>
              </a:defRPr>
            </a:lvl1pPr>
            <a:lvl2pPr lvl="1" rtl="0">
              <a:lnSpc>
                <a:spcPct val="100000"/>
              </a:lnSpc>
              <a:spcBef>
                <a:spcPts val="1600"/>
              </a:spcBef>
              <a:spcAft>
                <a:spcPts val="0"/>
              </a:spcAft>
              <a:buNone/>
              <a:defRPr sz="1800">
                <a:solidFill>
                  <a:srgbClr val="F3F3F3"/>
                </a:solidFill>
              </a:defRPr>
            </a:lvl2pPr>
            <a:lvl3pPr lvl="2" rtl="0">
              <a:lnSpc>
                <a:spcPct val="100000"/>
              </a:lnSpc>
              <a:spcBef>
                <a:spcPts val="1600"/>
              </a:spcBef>
              <a:spcAft>
                <a:spcPts val="0"/>
              </a:spcAft>
              <a:buNone/>
              <a:defRPr sz="1800">
                <a:solidFill>
                  <a:srgbClr val="F3F3F3"/>
                </a:solidFill>
              </a:defRPr>
            </a:lvl3pPr>
            <a:lvl4pPr lvl="3" rtl="0">
              <a:lnSpc>
                <a:spcPct val="100000"/>
              </a:lnSpc>
              <a:spcBef>
                <a:spcPts val="1600"/>
              </a:spcBef>
              <a:spcAft>
                <a:spcPts val="0"/>
              </a:spcAft>
              <a:buNone/>
              <a:defRPr sz="1800">
                <a:solidFill>
                  <a:srgbClr val="F3F3F3"/>
                </a:solidFill>
              </a:defRPr>
            </a:lvl4pPr>
            <a:lvl5pPr lvl="4" rtl="0">
              <a:lnSpc>
                <a:spcPct val="100000"/>
              </a:lnSpc>
              <a:spcBef>
                <a:spcPts val="1600"/>
              </a:spcBef>
              <a:spcAft>
                <a:spcPts val="0"/>
              </a:spcAft>
              <a:buNone/>
              <a:defRPr sz="1800">
                <a:solidFill>
                  <a:srgbClr val="F3F3F3"/>
                </a:solidFill>
              </a:defRPr>
            </a:lvl5pPr>
            <a:lvl6pPr lvl="5" rtl="0">
              <a:lnSpc>
                <a:spcPct val="100000"/>
              </a:lnSpc>
              <a:spcBef>
                <a:spcPts val="1600"/>
              </a:spcBef>
              <a:spcAft>
                <a:spcPts val="0"/>
              </a:spcAft>
              <a:buNone/>
              <a:defRPr sz="1800">
                <a:solidFill>
                  <a:srgbClr val="F3F3F3"/>
                </a:solidFill>
              </a:defRPr>
            </a:lvl6pPr>
            <a:lvl7pPr lvl="6" rtl="0">
              <a:lnSpc>
                <a:spcPct val="100000"/>
              </a:lnSpc>
              <a:spcBef>
                <a:spcPts val="1600"/>
              </a:spcBef>
              <a:spcAft>
                <a:spcPts val="0"/>
              </a:spcAft>
              <a:buNone/>
              <a:defRPr sz="1800">
                <a:solidFill>
                  <a:srgbClr val="F3F3F3"/>
                </a:solidFill>
              </a:defRPr>
            </a:lvl7pPr>
            <a:lvl8pPr lvl="7" rtl="0">
              <a:lnSpc>
                <a:spcPct val="100000"/>
              </a:lnSpc>
              <a:spcBef>
                <a:spcPts val="1600"/>
              </a:spcBef>
              <a:spcAft>
                <a:spcPts val="0"/>
              </a:spcAft>
              <a:buNone/>
              <a:defRPr sz="1800">
                <a:solidFill>
                  <a:srgbClr val="F3F3F3"/>
                </a:solidFill>
              </a:defRPr>
            </a:lvl8pPr>
            <a:lvl9pPr lvl="8" rtl="0">
              <a:lnSpc>
                <a:spcPct val="100000"/>
              </a:lnSpc>
              <a:spcBef>
                <a:spcPts val="1600"/>
              </a:spcBef>
              <a:spcAft>
                <a:spcPts val="1600"/>
              </a:spcAft>
              <a:buNone/>
              <a:defRPr sz="1800">
                <a:solidFill>
                  <a:srgbClr val="F3F3F3"/>
                </a:solidFill>
              </a:defRPr>
            </a:lvl9pPr>
          </a:lstStyle>
          <a:p>
            <a:endParaRPr/>
          </a:p>
        </p:txBody>
      </p:sp>
      <p:sp>
        <p:nvSpPr>
          <p:cNvPr id="65" name="Google Shape;65;p14"/>
          <p:cNvSpPr txBox="1">
            <a:spLocks noGrp="1"/>
          </p:cNvSpPr>
          <p:nvPr>
            <p:ph type="ctrTitle"/>
          </p:nvPr>
        </p:nvSpPr>
        <p:spPr>
          <a:xfrm>
            <a:off x="1291662" y="1545450"/>
            <a:ext cx="3817500" cy="20526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F3F3F3"/>
              </a:buClr>
              <a:buSzPts val="6000"/>
              <a:buFont typeface="Oswald Regular"/>
              <a:buNone/>
              <a:defRPr sz="6000">
                <a:solidFill>
                  <a:srgbClr val="F3F3F3"/>
                </a:solidFill>
                <a:latin typeface="Oswald Regular"/>
                <a:ea typeface="Oswald Regular"/>
                <a:cs typeface="Oswald Regular"/>
                <a:sym typeface="Oswald Regular"/>
              </a:defRPr>
            </a:lvl1pPr>
            <a:lvl2pPr lvl="1" rtl="0">
              <a:spcBef>
                <a:spcPts val="0"/>
              </a:spcBef>
              <a:spcAft>
                <a:spcPts val="0"/>
              </a:spcAft>
              <a:buClr>
                <a:srgbClr val="F3F3F3"/>
              </a:buClr>
              <a:buSzPts val="6000"/>
              <a:buFont typeface="Oswald Regular"/>
              <a:buNone/>
              <a:defRPr sz="6000">
                <a:solidFill>
                  <a:srgbClr val="F3F3F3"/>
                </a:solidFill>
                <a:latin typeface="Oswald Regular"/>
                <a:ea typeface="Oswald Regular"/>
                <a:cs typeface="Oswald Regular"/>
                <a:sym typeface="Oswald Regular"/>
              </a:defRPr>
            </a:lvl2pPr>
            <a:lvl3pPr lvl="2" rtl="0">
              <a:spcBef>
                <a:spcPts val="0"/>
              </a:spcBef>
              <a:spcAft>
                <a:spcPts val="0"/>
              </a:spcAft>
              <a:buClr>
                <a:srgbClr val="F3F3F3"/>
              </a:buClr>
              <a:buSzPts val="6000"/>
              <a:buFont typeface="Oswald Regular"/>
              <a:buNone/>
              <a:defRPr sz="6000">
                <a:solidFill>
                  <a:srgbClr val="F3F3F3"/>
                </a:solidFill>
                <a:latin typeface="Oswald Regular"/>
                <a:ea typeface="Oswald Regular"/>
                <a:cs typeface="Oswald Regular"/>
                <a:sym typeface="Oswald Regular"/>
              </a:defRPr>
            </a:lvl3pPr>
            <a:lvl4pPr lvl="3" rtl="0">
              <a:spcBef>
                <a:spcPts val="0"/>
              </a:spcBef>
              <a:spcAft>
                <a:spcPts val="0"/>
              </a:spcAft>
              <a:buClr>
                <a:srgbClr val="F3F3F3"/>
              </a:buClr>
              <a:buSzPts val="6000"/>
              <a:buFont typeface="Oswald Regular"/>
              <a:buNone/>
              <a:defRPr sz="6000">
                <a:solidFill>
                  <a:srgbClr val="F3F3F3"/>
                </a:solidFill>
                <a:latin typeface="Oswald Regular"/>
                <a:ea typeface="Oswald Regular"/>
                <a:cs typeface="Oswald Regular"/>
                <a:sym typeface="Oswald Regular"/>
              </a:defRPr>
            </a:lvl4pPr>
            <a:lvl5pPr lvl="4" rtl="0">
              <a:spcBef>
                <a:spcPts val="0"/>
              </a:spcBef>
              <a:spcAft>
                <a:spcPts val="0"/>
              </a:spcAft>
              <a:buClr>
                <a:srgbClr val="F3F3F3"/>
              </a:buClr>
              <a:buSzPts val="6000"/>
              <a:buFont typeface="Oswald Regular"/>
              <a:buNone/>
              <a:defRPr sz="6000">
                <a:solidFill>
                  <a:srgbClr val="F3F3F3"/>
                </a:solidFill>
                <a:latin typeface="Oswald Regular"/>
                <a:ea typeface="Oswald Regular"/>
                <a:cs typeface="Oswald Regular"/>
                <a:sym typeface="Oswald Regular"/>
              </a:defRPr>
            </a:lvl5pPr>
            <a:lvl6pPr lvl="5" rtl="0">
              <a:spcBef>
                <a:spcPts val="0"/>
              </a:spcBef>
              <a:spcAft>
                <a:spcPts val="0"/>
              </a:spcAft>
              <a:buClr>
                <a:srgbClr val="F3F3F3"/>
              </a:buClr>
              <a:buSzPts val="6000"/>
              <a:buFont typeface="Oswald Regular"/>
              <a:buNone/>
              <a:defRPr sz="6000">
                <a:solidFill>
                  <a:srgbClr val="F3F3F3"/>
                </a:solidFill>
                <a:latin typeface="Oswald Regular"/>
                <a:ea typeface="Oswald Regular"/>
                <a:cs typeface="Oswald Regular"/>
                <a:sym typeface="Oswald Regular"/>
              </a:defRPr>
            </a:lvl6pPr>
            <a:lvl7pPr lvl="6" rtl="0">
              <a:spcBef>
                <a:spcPts val="0"/>
              </a:spcBef>
              <a:spcAft>
                <a:spcPts val="0"/>
              </a:spcAft>
              <a:buClr>
                <a:srgbClr val="F3F3F3"/>
              </a:buClr>
              <a:buSzPts val="6000"/>
              <a:buFont typeface="Oswald Regular"/>
              <a:buNone/>
              <a:defRPr sz="6000">
                <a:solidFill>
                  <a:srgbClr val="F3F3F3"/>
                </a:solidFill>
                <a:latin typeface="Oswald Regular"/>
                <a:ea typeface="Oswald Regular"/>
                <a:cs typeface="Oswald Regular"/>
                <a:sym typeface="Oswald Regular"/>
              </a:defRPr>
            </a:lvl7pPr>
            <a:lvl8pPr lvl="7" rtl="0">
              <a:spcBef>
                <a:spcPts val="0"/>
              </a:spcBef>
              <a:spcAft>
                <a:spcPts val="0"/>
              </a:spcAft>
              <a:buClr>
                <a:srgbClr val="F3F3F3"/>
              </a:buClr>
              <a:buSzPts val="6000"/>
              <a:buFont typeface="Oswald Regular"/>
              <a:buNone/>
              <a:defRPr sz="6000">
                <a:solidFill>
                  <a:srgbClr val="F3F3F3"/>
                </a:solidFill>
                <a:latin typeface="Oswald Regular"/>
                <a:ea typeface="Oswald Regular"/>
                <a:cs typeface="Oswald Regular"/>
                <a:sym typeface="Oswald Regular"/>
              </a:defRPr>
            </a:lvl8pPr>
            <a:lvl9pPr lvl="8" rtl="0">
              <a:spcBef>
                <a:spcPts val="0"/>
              </a:spcBef>
              <a:spcAft>
                <a:spcPts val="0"/>
              </a:spcAft>
              <a:buClr>
                <a:srgbClr val="F3F3F3"/>
              </a:buClr>
              <a:buSzPts val="6000"/>
              <a:buFont typeface="Oswald Regular"/>
              <a:buNone/>
              <a:defRPr sz="6000">
                <a:solidFill>
                  <a:srgbClr val="F3F3F3"/>
                </a:solidFill>
                <a:latin typeface="Oswald Regular"/>
                <a:ea typeface="Oswald Regular"/>
                <a:cs typeface="Oswald Regular"/>
                <a:sym typeface="Oswald Regular"/>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ABLE OF CONTENT">
  <p:cSld name="TITLE_1">
    <p:bg>
      <p:bgPr>
        <a:solidFill>
          <a:srgbClr val="F3F3F3"/>
        </a:solidFill>
        <a:effectLst/>
      </p:bgPr>
    </p:bg>
    <p:spTree>
      <p:nvGrpSpPr>
        <p:cNvPr id="1" name="Shape 66"/>
        <p:cNvGrpSpPr/>
        <p:nvPr/>
      </p:nvGrpSpPr>
      <p:grpSpPr>
        <a:xfrm>
          <a:off x="0" y="0"/>
          <a:ext cx="0" cy="0"/>
          <a:chOff x="0" y="0"/>
          <a:chExt cx="0" cy="0"/>
        </a:xfrm>
      </p:grpSpPr>
      <p:sp>
        <p:nvSpPr>
          <p:cNvPr id="67" name="Google Shape;67;p15"/>
          <p:cNvSpPr/>
          <p:nvPr/>
        </p:nvSpPr>
        <p:spPr>
          <a:xfrm flipH="1">
            <a:off x="-51" y="-12425"/>
            <a:ext cx="9144000" cy="5193600"/>
          </a:xfrm>
          <a:prstGeom prst="rect">
            <a:avLst/>
          </a:prstGeom>
          <a:solidFill>
            <a:srgbClr val="434343">
              <a:alpha val="21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15"/>
          <p:cNvSpPr/>
          <p:nvPr/>
        </p:nvSpPr>
        <p:spPr>
          <a:xfrm rot="5400000" flipH="1">
            <a:off x="3940325" y="2001166"/>
            <a:ext cx="5193600" cy="1166400"/>
          </a:xfrm>
          <a:prstGeom prst="rect">
            <a:avLst/>
          </a:prstGeom>
          <a:solidFill>
            <a:srgbClr val="4662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15"/>
          <p:cNvSpPr/>
          <p:nvPr/>
        </p:nvSpPr>
        <p:spPr>
          <a:xfrm>
            <a:off x="1695721" y="2156486"/>
            <a:ext cx="393600" cy="393600"/>
          </a:xfrm>
          <a:prstGeom prst="rect">
            <a:avLst/>
          </a:prstGeom>
          <a:solidFill>
            <a:srgbClr val="E6B6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70" name="Google Shape;70;p15"/>
          <p:cNvSpPr txBox="1">
            <a:spLocks noGrp="1"/>
          </p:cNvSpPr>
          <p:nvPr>
            <p:ph type="ctrTitle"/>
          </p:nvPr>
        </p:nvSpPr>
        <p:spPr>
          <a:xfrm>
            <a:off x="2089339" y="2129589"/>
            <a:ext cx="1828200" cy="5778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F3F3F3"/>
              </a:buClr>
              <a:buSzPts val="2400"/>
              <a:buNone/>
              <a:defRPr sz="2400">
                <a:solidFill>
                  <a:srgbClr val="F3F3F3"/>
                </a:solidFill>
              </a:defRPr>
            </a:lvl1pPr>
            <a:lvl2pPr lvl="1" rtl="0">
              <a:spcBef>
                <a:spcPts val="0"/>
              </a:spcBef>
              <a:spcAft>
                <a:spcPts val="0"/>
              </a:spcAft>
              <a:buClr>
                <a:srgbClr val="F3F3F3"/>
              </a:buClr>
              <a:buSzPts val="2400"/>
              <a:buNone/>
              <a:defRPr sz="2400">
                <a:solidFill>
                  <a:srgbClr val="F3F3F3"/>
                </a:solidFill>
              </a:defRPr>
            </a:lvl2pPr>
            <a:lvl3pPr lvl="2" rtl="0">
              <a:spcBef>
                <a:spcPts val="0"/>
              </a:spcBef>
              <a:spcAft>
                <a:spcPts val="0"/>
              </a:spcAft>
              <a:buClr>
                <a:srgbClr val="F3F3F3"/>
              </a:buClr>
              <a:buSzPts val="2400"/>
              <a:buNone/>
              <a:defRPr sz="2400">
                <a:solidFill>
                  <a:srgbClr val="F3F3F3"/>
                </a:solidFill>
              </a:defRPr>
            </a:lvl3pPr>
            <a:lvl4pPr lvl="3" rtl="0">
              <a:spcBef>
                <a:spcPts val="0"/>
              </a:spcBef>
              <a:spcAft>
                <a:spcPts val="0"/>
              </a:spcAft>
              <a:buClr>
                <a:srgbClr val="F3F3F3"/>
              </a:buClr>
              <a:buSzPts val="2400"/>
              <a:buNone/>
              <a:defRPr sz="2400">
                <a:solidFill>
                  <a:srgbClr val="F3F3F3"/>
                </a:solidFill>
              </a:defRPr>
            </a:lvl4pPr>
            <a:lvl5pPr lvl="4" rtl="0">
              <a:spcBef>
                <a:spcPts val="0"/>
              </a:spcBef>
              <a:spcAft>
                <a:spcPts val="0"/>
              </a:spcAft>
              <a:buClr>
                <a:srgbClr val="F3F3F3"/>
              </a:buClr>
              <a:buSzPts val="2400"/>
              <a:buNone/>
              <a:defRPr sz="2400">
                <a:solidFill>
                  <a:srgbClr val="F3F3F3"/>
                </a:solidFill>
              </a:defRPr>
            </a:lvl5pPr>
            <a:lvl6pPr lvl="5" rtl="0">
              <a:spcBef>
                <a:spcPts val="0"/>
              </a:spcBef>
              <a:spcAft>
                <a:spcPts val="0"/>
              </a:spcAft>
              <a:buClr>
                <a:srgbClr val="F3F3F3"/>
              </a:buClr>
              <a:buSzPts val="2400"/>
              <a:buNone/>
              <a:defRPr sz="2400">
                <a:solidFill>
                  <a:srgbClr val="F3F3F3"/>
                </a:solidFill>
              </a:defRPr>
            </a:lvl6pPr>
            <a:lvl7pPr lvl="6" rtl="0">
              <a:spcBef>
                <a:spcPts val="0"/>
              </a:spcBef>
              <a:spcAft>
                <a:spcPts val="0"/>
              </a:spcAft>
              <a:buClr>
                <a:srgbClr val="F3F3F3"/>
              </a:buClr>
              <a:buSzPts val="2400"/>
              <a:buNone/>
              <a:defRPr sz="2400">
                <a:solidFill>
                  <a:srgbClr val="F3F3F3"/>
                </a:solidFill>
              </a:defRPr>
            </a:lvl7pPr>
            <a:lvl8pPr lvl="7" rtl="0">
              <a:spcBef>
                <a:spcPts val="0"/>
              </a:spcBef>
              <a:spcAft>
                <a:spcPts val="0"/>
              </a:spcAft>
              <a:buClr>
                <a:srgbClr val="F3F3F3"/>
              </a:buClr>
              <a:buSzPts val="2400"/>
              <a:buNone/>
              <a:defRPr sz="2400">
                <a:solidFill>
                  <a:srgbClr val="F3F3F3"/>
                </a:solidFill>
              </a:defRPr>
            </a:lvl8pPr>
            <a:lvl9pPr lvl="8" rtl="0">
              <a:spcBef>
                <a:spcPts val="0"/>
              </a:spcBef>
              <a:spcAft>
                <a:spcPts val="0"/>
              </a:spcAft>
              <a:buClr>
                <a:srgbClr val="F3F3F3"/>
              </a:buClr>
              <a:buSzPts val="2400"/>
              <a:buNone/>
              <a:defRPr sz="2400">
                <a:solidFill>
                  <a:srgbClr val="F3F3F3"/>
                </a:solidFill>
              </a:defRPr>
            </a:lvl9pPr>
          </a:lstStyle>
          <a:p>
            <a:endParaRPr/>
          </a:p>
        </p:txBody>
      </p:sp>
      <p:sp>
        <p:nvSpPr>
          <p:cNvPr id="71" name="Google Shape;71;p15"/>
          <p:cNvSpPr txBox="1">
            <a:spLocks noGrp="1"/>
          </p:cNvSpPr>
          <p:nvPr>
            <p:ph type="title" idx="2" hasCustomPrompt="1"/>
          </p:nvPr>
        </p:nvSpPr>
        <p:spPr>
          <a:xfrm>
            <a:off x="805744" y="1595630"/>
            <a:ext cx="1123200" cy="900900"/>
          </a:xfrm>
          <a:prstGeom prst="rect">
            <a:avLst/>
          </a:prstGeom>
          <a:noFill/>
        </p:spPr>
        <p:txBody>
          <a:bodyPr spcFirstLastPara="1" wrap="square" lIns="91425" tIns="91425" rIns="91425" bIns="91425" anchor="b" anchorCtr="0">
            <a:noAutofit/>
          </a:bodyPr>
          <a:lstStyle>
            <a:lvl1pPr lvl="0" algn="r" rtl="0">
              <a:spcBef>
                <a:spcPts val="0"/>
              </a:spcBef>
              <a:spcAft>
                <a:spcPts val="0"/>
              </a:spcAft>
              <a:buClr>
                <a:srgbClr val="F3F3F3"/>
              </a:buClr>
              <a:buSzPts val="3600"/>
              <a:buNone/>
              <a:defRPr sz="3600">
                <a:solidFill>
                  <a:srgbClr val="F3F3F3"/>
                </a:solidFill>
              </a:defRPr>
            </a:lvl1pPr>
            <a:lvl2pPr lvl="1" algn="r" rtl="0">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2pPr>
            <a:lvl3pPr lvl="2" algn="r" rtl="0">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3pPr>
            <a:lvl4pPr lvl="3" algn="r" rtl="0">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4pPr>
            <a:lvl5pPr lvl="4" algn="r" rtl="0">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5pPr>
            <a:lvl6pPr lvl="5" algn="r" rtl="0">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6pPr>
            <a:lvl7pPr lvl="6" algn="r" rtl="0">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7pPr>
            <a:lvl8pPr lvl="7" algn="r" rtl="0">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8pPr>
            <a:lvl9pPr lvl="8" algn="r" rtl="0">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9pPr>
          </a:lstStyle>
          <a:p>
            <a:r>
              <a:t>xx%</a:t>
            </a:r>
          </a:p>
        </p:txBody>
      </p:sp>
      <p:sp>
        <p:nvSpPr>
          <p:cNvPr id="72" name="Google Shape;72;p15"/>
          <p:cNvSpPr/>
          <p:nvPr/>
        </p:nvSpPr>
        <p:spPr>
          <a:xfrm>
            <a:off x="1695721" y="2926761"/>
            <a:ext cx="393600" cy="393600"/>
          </a:xfrm>
          <a:prstGeom prst="rect">
            <a:avLst/>
          </a:prstGeom>
          <a:solidFill>
            <a:srgbClr val="E6B6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73" name="Google Shape;73;p15"/>
          <p:cNvSpPr txBox="1">
            <a:spLocks noGrp="1"/>
          </p:cNvSpPr>
          <p:nvPr>
            <p:ph type="ctrTitle" idx="3"/>
          </p:nvPr>
        </p:nvSpPr>
        <p:spPr>
          <a:xfrm>
            <a:off x="2097458" y="2787438"/>
            <a:ext cx="1828200" cy="5778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F3F3F3"/>
              </a:buClr>
              <a:buSzPts val="2400"/>
              <a:buNone/>
              <a:defRPr sz="2400">
                <a:solidFill>
                  <a:srgbClr val="F3F3F3"/>
                </a:solidFill>
              </a:defRPr>
            </a:lvl1pPr>
            <a:lvl2pPr lvl="1" rtl="0">
              <a:spcBef>
                <a:spcPts val="0"/>
              </a:spcBef>
              <a:spcAft>
                <a:spcPts val="0"/>
              </a:spcAft>
              <a:buClr>
                <a:srgbClr val="F3F3F3"/>
              </a:buClr>
              <a:buSzPts val="2400"/>
              <a:buNone/>
              <a:defRPr sz="2400">
                <a:solidFill>
                  <a:srgbClr val="F3F3F3"/>
                </a:solidFill>
              </a:defRPr>
            </a:lvl2pPr>
            <a:lvl3pPr lvl="2" rtl="0">
              <a:spcBef>
                <a:spcPts val="0"/>
              </a:spcBef>
              <a:spcAft>
                <a:spcPts val="0"/>
              </a:spcAft>
              <a:buClr>
                <a:srgbClr val="F3F3F3"/>
              </a:buClr>
              <a:buSzPts val="2400"/>
              <a:buNone/>
              <a:defRPr sz="2400">
                <a:solidFill>
                  <a:srgbClr val="F3F3F3"/>
                </a:solidFill>
              </a:defRPr>
            </a:lvl3pPr>
            <a:lvl4pPr lvl="3" rtl="0">
              <a:spcBef>
                <a:spcPts val="0"/>
              </a:spcBef>
              <a:spcAft>
                <a:spcPts val="0"/>
              </a:spcAft>
              <a:buClr>
                <a:srgbClr val="F3F3F3"/>
              </a:buClr>
              <a:buSzPts val="2400"/>
              <a:buNone/>
              <a:defRPr sz="2400">
                <a:solidFill>
                  <a:srgbClr val="F3F3F3"/>
                </a:solidFill>
              </a:defRPr>
            </a:lvl4pPr>
            <a:lvl5pPr lvl="4" rtl="0">
              <a:spcBef>
                <a:spcPts val="0"/>
              </a:spcBef>
              <a:spcAft>
                <a:spcPts val="0"/>
              </a:spcAft>
              <a:buClr>
                <a:srgbClr val="F3F3F3"/>
              </a:buClr>
              <a:buSzPts val="2400"/>
              <a:buNone/>
              <a:defRPr sz="2400">
                <a:solidFill>
                  <a:srgbClr val="F3F3F3"/>
                </a:solidFill>
              </a:defRPr>
            </a:lvl5pPr>
            <a:lvl6pPr lvl="5" rtl="0">
              <a:spcBef>
                <a:spcPts val="0"/>
              </a:spcBef>
              <a:spcAft>
                <a:spcPts val="0"/>
              </a:spcAft>
              <a:buClr>
                <a:srgbClr val="F3F3F3"/>
              </a:buClr>
              <a:buSzPts val="2400"/>
              <a:buNone/>
              <a:defRPr sz="2400">
                <a:solidFill>
                  <a:srgbClr val="F3F3F3"/>
                </a:solidFill>
              </a:defRPr>
            </a:lvl6pPr>
            <a:lvl7pPr lvl="6" rtl="0">
              <a:spcBef>
                <a:spcPts val="0"/>
              </a:spcBef>
              <a:spcAft>
                <a:spcPts val="0"/>
              </a:spcAft>
              <a:buClr>
                <a:srgbClr val="F3F3F3"/>
              </a:buClr>
              <a:buSzPts val="2400"/>
              <a:buNone/>
              <a:defRPr sz="2400">
                <a:solidFill>
                  <a:srgbClr val="F3F3F3"/>
                </a:solidFill>
              </a:defRPr>
            </a:lvl7pPr>
            <a:lvl8pPr lvl="7" rtl="0">
              <a:spcBef>
                <a:spcPts val="0"/>
              </a:spcBef>
              <a:spcAft>
                <a:spcPts val="0"/>
              </a:spcAft>
              <a:buClr>
                <a:srgbClr val="F3F3F3"/>
              </a:buClr>
              <a:buSzPts val="2400"/>
              <a:buNone/>
              <a:defRPr sz="2400">
                <a:solidFill>
                  <a:srgbClr val="F3F3F3"/>
                </a:solidFill>
              </a:defRPr>
            </a:lvl8pPr>
            <a:lvl9pPr lvl="8" rtl="0">
              <a:spcBef>
                <a:spcPts val="0"/>
              </a:spcBef>
              <a:spcAft>
                <a:spcPts val="0"/>
              </a:spcAft>
              <a:buClr>
                <a:srgbClr val="F3F3F3"/>
              </a:buClr>
              <a:buSzPts val="2400"/>
              <a:buNone/>
              <a:defRPr sz="2400">
                <a:solidFill>
                  <a:srgbClr val="F3F3F3"/>
                </a:solidFill>
              </a:defRPr>
            </a:lvl9pPr>
          </a:lstStyle>
          <a:p>
            <a:endParaRPr/>
          </a:p>
        </p:txBody>
      </p:sp>
      <p:sp>
        <p:nvSpPr>
          <p:cNvPr id="74" name="Google Shape;74;p15"/>
          <p:cNvSpPr txBox="1">
            <a:spLocks noGrp="1"/>
          </p:cNvSpPr>
          <p:nvPr>
            <p:ph type="title" idx="4" hasCustomPrompt="1"/>
          </p:nvPr>
        </p:nvSpPr>
        <p:spPr>
          <a:xfrm>
            <a:off x="805744" y="2365905"/>
            <a:ext cx="1123200" cy="900900"/>
          </a:xfrm>
          <a:prstGeom prst="rect">
            <a:avLst/>
          </a:prstGeom>
          <a:noFill/>
        </p:spPr>
        <p:txBody>
          <a:bodyPr spcFirstLastPara="1" wrap="square" lIns="91425" tIns="91425" rIns="91425" bIns="91425" anchor="b" anchorCtr="0">
            <a:noAutofit/>
          </a:bodyPr>
          <a:lstStyle>
            <a:lvl1pPr lvl="0" algn="r" rtl="0">
              <a:spcBef>
                <a:spcPts val="0"/>
              </a:spcBef>
              <a:spcAft>
                <a:spcPts val="0"/>
              </a:spcAft>
              <a:buClr>
                <a:srgbClr val="F3F3F3"/>
              </a:buClr>
              <a:buSzPts val="3600"/>
              <a:buNone/>
              <a:defRPr sz="3600">
                <a:solidFill>
                  <a:srgbClr val="F3F3F3"/>
                </a:solidFill>
              </a:defRPr>
            </a:lvl1pPr>
            <a:lvl2pPr lvl="1" algn="r" rtl="0">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2pPr>
            <a:lvl3pPr lvl="2" algn="r" rtl="0">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3pPr>
            <a:lvl4pPr lvl="3" algn="r" rtl="0">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4pPr>
            <a:lvl5pPr lvl="4" algn="r" rtl="0">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5pPr>
            <a:lvl6pPr lvl="5" algn="r" rtl="0">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6pPr>
            <a:lvl7pPr lvl="6" algn="r" rtl="0">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7pPr>
            <a:lvl8pPr lvl="7" algn="r" rtl="0">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8pPr>
            <a:lvl9pPr lvl="8" algn="r" rtl="0">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9pPr>
          </a:lstStyle>
          <a:p>
            <a:r>
              <a:t>xx%</a:t>
            </a:r>
          </a:p>
        </p:txBody>
      </p:sp>
      <p:sp>
        <p:nvSpPr>
          <p:cNvPr id="75" name="Google Shape;75;p15"/>
          <p:cNvSpPr/>
          <p:nvPr/>
        </p:nvSpPr>
        <p:spPr>
          <a:xfrm>
            <a:off x="4689046" y="2156486"/>
            <a:ext cx="393600" cy="393600"/>
          </a:xfrm>
          <a:prstGeom prst="rect">
            <a:avLst/>
          </a:prstGeom>
          <a:solidFill>
            <a:srgbClr val="E6B6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76" name="Google Shape;76;p15"/>
          <p:cNvSpPr txBox="1">
            <a:spLocks noGrp="1"/>
          </p:cNvSpPr>
          <p:nvPr>
            <p:ph type="ctrTitle" idx="5"/>
          </p:nvPr>
        </p:nvSpPr>
        <p:spPr>
          <a:xfrm>
            <a:off x="5082664" y="2129589"/>
            <a:ext cx="1828200" cy="5778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F3F3F3"/>
              </a:buClr>
              <a:buSzPts val="2400"/>
              <a:buNone/>
              <a:defRPr sz="2400">
                <a:solidFill>
                  <a:srgbClr val="F3F3F3"/>
                </a:solidFill>
              </a:defRPr>
            </a:lvl1pPr>
            <a:lvl2pPr lvl="1" rtl="0">
              <a:spcBef>
                <a:spcPts val="0"/>
              </a:spcBef>
              <a:spcAft>
                <a:spcPts val="0"/>
              </a:spcAft>
              <a:buClr>
                <a:srgbClr val="F3F3F3"/>
              </a:buClr>
              <a:buSzPts val="2400"/>
              <a:buNone/>
              <a:defRPr sz="2400">
                <a:solidFill>
                  <a:srgbClr val="F3F3F3"/>
                </a:solidFill>
              </a:defRPr>
            </a:lvl2pPr>
            <a:lvl3pPr lvl="2" rtl="0">
              <a:spcBef>
                <a:spcPts val="0"/>
              </a:spcBef>
              <a:spcAft>
                <a:spcPts val="0"/>
              </a:spcAft>
              <a:buClr>
                <a:srgbClr val="F3F3F3"/>
              </a:buClr>
              <a:buSzPts val="2400"/>
              <a:buNone/>
              <a:defRPr sz="2400">
                <a:solidFill>
                  <a:srgbClr val="F3F3F3"/>
                </a:solidFill>
              </a:defRPr>
            </a:lvl3pPr>
            <a:lvl4pPr lvl="3" rtl="0">
              <a:spcBef>
                <a:spcPts val="0"/>
              </a:spcBef>
              <a:spcAft>
                <a:spcPts val="0"/>
              </a:spcAft>
              <a:buClr>
                <a:srgbClr val="F3F3F3"/>
              </a:buClr>
              <a:buSzPts val="2400"/>
              <a:buNone/>
              <a:defRPr sz="2400">
                <a:solidFill>
                  <a:srgbClr val="F3F3F3"/>
                </a:solidFill>
              </a:defRPr>
            </a:lvl4pPr>
            <a:lvl5pPr lvl="4" rtl="0">
              <a:spcBef>
                <a:spcPts val="0"/>
              </a:spcBef>
              <a:spcAft>
                <a:spcPts val="0"/>
              </a:spcAft>
              <a:buClr>
                <a:srgbClr val="F3F3F3"/>
              </a:buClr>
              <a:buSzPts val="2400"/>
              <a:buNone/>
              <a:defRPr sz="2400">
                <a:solidFill>
                  <a:srgbClr val="F3F3F3"/>
                </a:solidFill>
              </a:defRPr>
            </a:lvl5pPr>
            <a:lvl6pPr lvl="5" rtl="0">
              <a:spcBef>
                <a:spcPts val="0"/>
              </a:spcBef>
              <a:spcAft>
                <a:spcPts val="0"/>
              </a:spcAft>
              <a:buClr>
                <a:srgbClr val="F3F3F3"/>
              </a:buClr>
              <a:buSzPts val="2400"/>
              <a:buNone/>
              <a:defRPr sz="2400">
                <a:solidFill>
                  <a:srgbClr val="F3F3F3"/>
                </a:solidFill>
              </a:defRPr>
            </a:lvl6pPr>
            <a:lvl7pPr lvl="6" rtl="0">
              <a:spcBef>
                <a:spcPts val="0"/>
              </a:spcBef>
              <a:spcAft>
                <a:spcPts val="0"/>
              </a:spcAft>
              <a:buClr>
                <a:srgbClr val="F3F3F3"/>
              </a:buClr>
              <a:buSzPts val="2400"/>
              <a:buNone/>
              <a:defRPr sz="2400">
                <a:solidFill>
                  <a:srgbClr val="F3F3F3"/>
                </a:solidFill>
              </a:defRPr>
            </a:lvl7pPr>
            <a:lvl8pPr lvl="7" rtl="0">
              <a:spcBef>
                <a:spcPts val="0"/>
              </a:spcBef>
              <a:spcAft>
                <a:spcPts val="0"/>
              </a:spcAft>
              <a:buClr>
                <a:srgbClr val="F3F3F3"/>
              </a:buClr>
              <a:buSzPts val="2400"/>
              <a:buNone/>
              <a:defRPr sz="2400">
                <a:solidFill>
                  <a:srgbClr val="F3F3F3"/>
                </a:solidFill>
              </a:defRPr>
            </a:lvl8pPr>
            <a:lvl9pPr lvl="8" rtl="0">
              <a:spcBef>
                <a:spcPts val="0"/>
              </a:spcBef>
              <a:spcAft>
                <a:spcPts val="0"/>
              </a:spcAft>
              <a:buClr>
                <a:srgbClr val="F3F3F3"/>
              </a:buClr>
              <a:buSzPts val="2400"/>
              <a:buNone/>
              <a:defRPr sz="2400">
                <a:solidFill>
                  <a:srgbClr val="F3F3F3"/>
                </a:solidFill>
              </a:defRPr>
            </a:lvl9pPr>
          </a:lstStyle>
          <a:p>
            <a:endParaRPr/>
          </a:p>
        </p:txBody>
      </p:sp>
      <p:sp>
        <p:nvSpPr>
          <p:cNvPr id="77" name="Google Shape;77;p15"/>
          <p:cNvSpPr txBox="1">
            <a:spLocks noGrp="1"/>
          </p:cNvSpPr>
          <p:nvPr>
            <p:ph type="title" idx="6" hasCustomPrompt="1"/>
          </p:nvPr>
        </p:nvSpPr>
        <p:spPr>
          <a:xfrm>
            <a:off x="3799069" y="1595630"/>
            <a:ext cx="1123200" cy="900900"/>
          </a:xfrm>
          <a:prstGeom prst="rect">
            <a:avLst/>
          </a:prstGeom>
          <a:noFill/>
        </p:spPr>
        <p:txBody>
          <a:bodyPr spcFirstLastPara="1" wrap="square" lIns="91425" tIns="91425" rIns="91425" bIns="91425" anchor="b" anchorCtr="0">
            <a:noAutofit/>
          </a:bodyPr>
          <a:lstStyle>
            <a:lvl1pPr lvl="0" algn="r" rtl="0">
              <a:spcBef>
                <a:spcPts val="0"/>
              </a:spcBef>
              <a:spcAft>
                <a:spcPts val="0"/>
              </a:spcAft>
              <a:buClr>
                <a:srgbClr val="FFFFFF"/>
              </a:buClr>
              <a:buSzPts val="3600"/>
              <a:buNone/>
              <a:defRPr sz="3600">
                <a:solidFill>
                  <a:srgbClr val="FFFFFF"/>
                </a:solidFill>
              </a:defRPr>
            </a:lvl1pPr>
            <a:lvl2pPr lvl="1" algn="r"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2pPr>
            <a:lvl3pPr lvl="2" algn="r"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3pPr>
            <a:lvl4pPr lvl="3" algn="r"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4pPr>
            <a:lvl5pPr lvl="4" algn="r"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5pPr>
            <a:lvl6pPr lvl="5" algn="r"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6pPr>
            <a:lvl7pPr lvl="6" algn="r"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7pPr>
            <a:lvl8pPr lvl="7" algn="r"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8pPr>
            <a:lvl9pPr lvl="8" algn="r"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9pPr>
          </a:lstStyle>
          <a:p>
            <a:r>
              <a:t>xx%</a:t>
            </a:r>
          </a:p>
        </p:txBody>
      </p:sp>
      <p:sp>
        <p:nvSpPr>
          <p:cNvPr id="78" name="Google Shape;78;p15"/>
          <p:cNvSpPr/>
          <p:nvPr/>
        </p:nvSpPr>
        <p:spPr>
          <a:xfrm>
            <a:off x="4689046" y="2926761"/>
            <a:ext cx="393600" cy="393600"/>
          </a:xfrm>
          <a:prstGeom prst="rect">
            <a:avLst/>
          </a:prstGeom>
          <a:solidFill>
            <a:srgbClr val="E6B6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79" name="Google Shape;79;p15"/>
          <p:cNvSpPr txBox="1">
            <a:spLocks noGrp="1"/>
          </p:cNvSpPr>
          <p:nvPr>
            <p:ph type="ctrTitle" idx="7"/>
          </p:nvPr>
        </p:nvSpPr>
        <p:spPr>
          <a:xfrm>
            <a:off x="5090783" y="2787438"/>
            <a:ext cx="1828200" cy="5778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F3F3F3"/>
              </a:buClr>
              <a:buSzPts val="2400"/>
              <a:buNone/>
              <a:defRPr sz="2400">
                <a:solidFill>
                  <a:srgbClr val="F3F3F3"/>
                </a:solidFill>
              </a:defRPr>
            </a:lvl1pPr>
            <a:lvl2pPr lvl="1" rtl="0">
              <a:spcBef>
                <a:spcPts val="0"/>
              </a:spcBef>
              <a:spcAft>
                <a:spcPts val="0"/>
              </a:spcAft>
              <a:buClr>
                <a:srgbClr val="F3F3F3"/>
              </a:buClr>
              <a:buSzPts val="2400"/>
              <a:buNone/>
              <a:defRPr sz="2400">
                <a:solidFill>
                  <a:srgbClr val="F3F3F3"/>
                </a:solidFill>
              </a:defRPr>
            </a:lvl2pPr>
            <a:lvl3pPr lvl="2" rtl="0">
              <a:spcBef>
                <a:spcPts val="0"/>
              </a:spcBef>
              <a:spcAft>
                <a:spcPts val="0"/>
              </a:spcAft>
              <a:buClr>
                <a:srgbClr val="F3F3F3"/>
              </a:buClr>
              <a:buSzPts val="2400"/>
              <a:buNone/>
              <a:defRPr sz="2400">
                <a:solidFill>
                  <a:srgbClr val="F3F3F3"/>
                </a:solidFill>
              </a:defRPr>
            </a:lvl3pPr>
            <a:lvl4pPr lvl="3" rtl="0">
              <a:spcBef>
                <a:spcPts val="0"/>
              </a:spcBef>
              <a:spcAft>
                <a:spcPts val="0"/>
              </a:spcAft>
              <a:buClr>
                <a:srgbClr val="F3F3F3"/>
              </a:buClr>
              <a:buSzPts val="2400"/>
              <a:buNone/>
              <a:defRPr sz="2400">
                <a:solidFill>
                  <a:srgbClr val="F3F3F3"/>
                </a:solidFill>
              </a:defRPr>
            </a:lvl4pPr>
            <a:lvl5pPr lvl="4" rtl="0">
              <a:spcBef>
                <a:spcPts val="0"/>
              </a:spcBef>
              <a:spcAft>
                <a:spcPts val="0"/>
              </a:spcAft>
              <a:buClr>
                <a:srgbClr val="F3F3F3"/>
              </a:buClr>
              <a:buSzPts val="2400"/>
              <a:buNone/>
              <a:defRPr sz="2400">
                <a:solidFill>
                  <a:srgbClr val="F3F3F3"/>
                </a:solidFill>
              </a:defRPr>
            </a:lvl5pPr>
            <a:lvl6pPr lvl="5" rtl="0">
              <a:spcBef>
                <a:spcPts val="0"/>
              </a:spcBef>
              <a:spcAft>
                <a:spcPts val="0"/>
              </a:spcAft>
              <a:buClr>
                <a:srgbClr val="F3F3F3"/>
              </a:buClr>
              <a:buSzPts val="2400"/>
              <a:buNone/>
              <a:defRPr sz="2400">
                <a:solidFill>
                  <a:srgbClr val="F3F3F3"/>
                </a:solidFill>
              </a:defRPr>
            </a:lvl6pPr>
            <a:lvl7pPr lvl="6" rtl="0">
              <a:spcBef>
                <a:spcPts val="0"/>
              </a:spcBef>
              <a:spcAft>
                <a:spcPts val="0"/>
              </a:spcAft>
              <a:buClr>
                <a:srgbClr val="F3F3F3"/>
              </a:buClr>
              <a:buSzPts val="2400"/>
              <a:buNone/>
              <a:defRPr sz="2400">
                <a:solidFill>
                  <a:srgbClr val="F3F3F3"/>
                </a:solidFill>
              </a:defRPr>
            </a:lvl7pPr>
            <a:lvl8pPr lvl="7" rtl="0">
              <a:spcBef>
                <a:spcPts val="0"/>
              </a:spcBef>
              <a:spcAft>
                <a:spcPts val="0"/>
              </a:spcAft>
              <a:buClr>
                <a:srgbClr val="F3F3F3"/>
              </a:buClr>
              <a:buSzPts val="2400"/>
              <a:buNone/>
              <a:defRPr sz="2400">
                <a:solidFill>
                  <a:srgbClr val="F3F3F3"/>
                </a:solidFill>
              </a:defRPr>
            </a:lvl8pPr>
            <a:lvl9pPr lvl="8" rtl="0">
              <a:spcBef>
                <a:spcPts val="0"/>
              </a:spcBef>
              <a:spcAft>
                <a:spcPts val="0"/>
              </a:spcAft>
              <a:buClr>
                <a:srgbClr val="F3F3F3"/>
              </a:buClr>
              <a:buSzPts val="2400"/>
              <a:buNone/>
              <a:defRPr sz="2400">
                <a:solidFill>
                  <a:srgbClr val="F3F3F3"/>
                </a:solidFill>
              </a:defRPr>
            </a:lvl9pPr>
          </a:lstStyle>
          <a:p>
            <a:endParaRPr/>
          </a:p>
        </p:txBody>
      </p:sp>
      <p:sp>
        <p:nvSpPr>
          <p:cNvPr id="80" name="Google Shape;80;p15"/>
          <p:cNvSpPr txBox="1">
            <a:spLocks noGrp="1"/>
          </p:cNvSpPr>
          <p:nvPr>
            <p:ph type="title" idx="8" hasCustomPrompt="1"/>
          </p:nvPr>
        </p:nvSpPr>
        <p:spPr>
          <a:xfrm>
            <a:off x="3799069" y="2365905"/>
            <a:ext cx="1123200" cy="900900"/>
          </a:xfrm>
          <a:prstGeom prst="rect">
            <a:avLst/>
          </a:prstGeom>
          <a:noFill/>
        </p:spPr>
        <p:txBody>
          <a:bodyPr spcFirstLastPara="1" wrap="square" lIns="91425" tIns="91425" rIns="91425" bIns="91425" anchor="b" anchorCtr="0">
            <a:noAutofit/>
          </a:bodyPr>
          <a:lstStyle>
            <a:lvl1pPr lvl="0" algn="r" rtl="0">
              <a:spcBef>
                <a:spcPts val="0"/>
              </a:spcBef>
              <a:spcAft>
                <a:spcPts val="0"/>
              </a:spcAft>
              <a:buClr>
                <a:srgbClr val="FFFFFF"/>
              </a:buClr>
              <a:buSzPts val="3600"/>
              <a:buNone/>
              <a:defRPr sz="3600">
                <a:solidFill>
                  <a:srgbClr val="FFFFFF"/>
                </a:solidFill>
              </a:defRPr>
            </a:lvl1pPr>
            <a:lvl2pPr lvl="1" algn="r"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2pPr>
            <a:lvl3pPr lvl="2" algn="r"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3pPr>
            <a:lvl4pPr lvl="3" algn="r"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4pPr>
            <a:lvl5pPr lvl="4" algn="r"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5pPr>
            <a:lvl6pPr lvl="5" algn="r"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6pPr>
            <a:lvl7pPr lvl="6" algn="r"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7pPr>
            <a:lvl8pPr lvl="7" algn="r"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8pPr>
            <a:lvl9pPr lvl="8" algn="r"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9pPr>
          </a:lstStyle>
          <a:p>
            <a:r>
              <a:t>xx%</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EXT">
  <p:cSld name="TITLE_1_1">
    <p:bg>
      <p:bgPr>
        <a:solidFill>
          <a:srgbClr val="F3F3F3"/>
        </a:solidFill>
        <a:effectLst/>
      </p:bgPr>
    </p:bg>
    <p:spTree>
      <p:nvGrpSpPr>
        <p:cNvPr id="1" name="Shape 81"/>
        <p:cNvGrpSpPr/>
        <p:nvPr/>
      </p:nvGrpSpPr>
      <p:grpSpPr>
        <a:xfrm>
          <a:off x="0" y="0"/>
          <a:ext cx="0" cy="0"/>
          <a:chOff x="0" y="0"/>
          <a:chExt cx="0" cy="0"/>
        </a:xfrm>
      </p:grpSpPr>
      <p:sp>
        <p:nvSpPr>
          <p:cNvPr id="82" name="Google Shape;82;p16"/>
          <p:cNvSpPr txBox="1">
            <a:spLocks noGrp="1"/>
          </p:cNvSpPr>
          <p:nvPr>
            <p:ph type="subTitle" idx="1"/>
          </p:nvPr>
        </p:nvSpPr>
        <p:spPr>
          <a:xfrm flipH="1">
            <a:off x="2412425" y="1398150"/>
            <a:ext cx="4319100" cy="13704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None/>
              <a:defRPr sz="1400">
                <a:solidFill>
                  <a:srgbClr val="466269"/>
                </a:solidFill>
              </a:defRPr>
            </a:lvl1pPr>
            <a:lvl2pPr lvl="1" rtl="0">
              <a:lnSpc>
                <a:spcPct val="100000"/>
              </a:lnSpc>
              <a:spcBef>
                <a:spcPts val="1600"/>
              </a:spcBef>
              <a:spcAft>
                <a:spcPts val="0"/>
              </a:spcAft>
              <a:buNone/>
              <a:defRPr sz="1400">
                <a:solidFill>
                  <a:srgbClr val="466269"/>
                </a:solidFill>
              </a:defRPr>
            </a:lvl2pPr>
            <a:lvl3pPr lvl="2" rtl="0">
              <a:lnSpc>
                <a:spcPct val="100000"/>
              </a:lnSpc>
              <a:spcBef>
                <a:spcPts val="1600"/>
              </a:spcBef>
              <a:spcAft>
                <a:spcPts val="0"/>
              </a:spcAft>
              <a:buNone/>
              <a:defRPr sz="1400">
                <a:solidFill>
                  <a:srgbClr val="466269"/>
                </a:solidFill>
              </a:defRPr>
            </a:lvl3pPr>
            <a:lvl4pPr lvl="3" rtl="0">
              <a:lnSpc>
                <a:spcPct val="100000"/>
              </a:lnSpc>
              <a:spcBef>
                <a:spcPts val="1600"/>
              </a:spcBef>
              <a:spcAft>
                <a:spcPts val="0"/>
              </a:spcAft>
              <a:buNone/>
              <a:defRPr sz="1400">
                <a:solidFill>
                  <a:srgbClr val="466269"/>
                </a:solidFill>
              </a:defRPr>
            </a:lvl4pPr>
            <a:lvl5pPr lvl="4" rtl="0">
              <a:lnSpc>
                <a:spcPct val="100000"/>
              </a:lnSpc>
              <a:spcBef>
                <a:spcPts val="1600"/>
              </a:spcBef>
              <a:spcAft>
                <a:spcPts val="0"/>
              </a:spcAft>
              <a:buNone/>
              <a:defRPr sz="1400">
                <a:solidFill>
                  <a:srgbClr val="466269"/>
                </a:solidFill>
              </a:defRPr>
            </a:lvl5pPr>
            <a:lvl6pPr lvl="5" rtl="0">
              <a:lnSpc>
                <a:spcPct val="100000"/>
              </a:lnSpc>
              <a:spcBef>
                <a:spcPts val="1600"/>
              </a:spcBef>
              <a:spcAft>
                <a:spcPts val="0"/>
              </a:spcAft>
              <a:buNone/>
              <a:defRPr sz="1400">
                <a:solidFill>
                  <a:srgbClr val="466269"/>
                </a:solidFill>
              </a:defRPr>
            </a:lvl6pPr>
            <a:lvl7pPr lvl="6" rtl="0">
              <a:lnSpc>
                <a:spcPct val="100000"/>
              </a:lnSpc>
              <a:spcBef>
                <a:spcPts val="1600"/>
              </a:spcBef>
              <a:spcAft>
                <a:spcPts val="0"/>
              </a:spcAft>
              <a:buNone/>
              <a:defRPr sz="1400">
                <a:solidFill>
                  <a:srgbClr val="466269"/>
                </a:solidFill>
              </a:defRPr>
            </a:lvl7pPr>
            <a:lvl8pPr lvl="7" rtl="0">
              <a:lnSpc>
                <a:spcPct val="100000"/>
              </a:lnSpc>
              <a:spcBef>
                <a:spcPts val="1600"/>
              </a:spcBef>
              <a:spcAft>
                <a:spcPts val="0"/>
              </a:spcAft>
              <a:buNone/>
              <a:defRPr sz="1400">
                <a:solidFill>
                  <a:srgbClr val="466269"/>
                </a:solidFill>
              </a:defRPr>
            </a:lvl8pPr>
            <a:lvl9pPr lvl="8" rtl="0">
              <a:lnSpc>
                <a:spcPct val="100000"/>
              </a:lnSpc>
              <a:spcBef>
                <a:spcPts val="1600"/>
              </a:spcBef>
              <a:spcAft>
                <a:spcPts val="1600"/>
              </a:spcAft>
              <a:buNone/>
              <a:defRPr sz="1400">
                <a:solidFill>
                  <a:srgbClr val="466269"/>
                </a:solidFill>
              </a:defRPr>
            </a:lvl9pPr>
          </a:lstStyle>
          <a:p>
            <a:endParaRPr/>
          </a:p>
        </p:txBody>
      </p:sp>
      <p:sp>
        <p:nvSpPr>
          <p:cNvPr id="83" name="Google Shape;83;p16"/>
          <p:cNvSpPr/>
          <p:nvPr/>
        </p:nvSpPr>
        <p:spPr>
          <a:xfrm rot="-5400000">
            <a:off x="6412225" y="2394725"/>
            <a:ext cx="5193600" cy="348300"/>
          </a:xfrm>
          <a:prstGeom prst="rect">
            <a:avLst/>
          </a:prstGeom>
          <a:solidFill>
            <a:srgbClr val="4662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6"/>
          <p:cNvSpPr txBox="1">
            <a:spLocks noGrp="1"/>
          </p:cNvSpPr>
          <p:nvPr>
            <p:ph type="sldNum" idx="12"/>
          </p:nvPr>
        </p:nvSpPr>
        <p:spPr>
          <a:xfrm>
            <a:off x="8743097" y="2374949"/>
            <a:ext cx="548700" cy="393600"/>
          </a:xfrm>
          <a:prstGeom prst="rect">
            <a:avLst/>
          </a:prstGeom>
        </p:spPr>
        <p:txBody>
          <a:bodyPr spcFirstLastPara="1" wrap="square" lIns="91425" tIns="91425" rIns="91425" bIns="91425" anchor="t" anchorCtr="0">
            <a:noAutofit/>
          </a:bodyPr>
          <a:lstStyle>
            <a:lvl1pPr lvl="0"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1pPr>
            <a:lvl2pPr lvl="1"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2pPr>
            <a:lvl3pPr lvl="2"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3pPr>
            <a:lvl4pPr lvl="3"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4pPr>
            <a:lvl5pPr lvl="4"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5pPr>
            <a:lvl6pPr lvl="5"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6pPr>
            <a:lvl7pPr lvl="6"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7pPr>
            <a:lvl8pPr lvl="7"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8pPr>
            <a:lvl9pPr lvl="8"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9pPr>
          </a:lstStyle>
          <a:p>
            <a:pPr marL="0" lvl="0" indent="0" algn="ctr" rtl="0">
              <a:spcBef>
                <a:spcPts val="0"/>
              </a:spcBef>
              <a:spcAft>
                <a:spcPts val="0"/>
              </a:spcAft>
              <a:buNone/>
            </a:pPr>
            <a:fld id="{00000000-1234-1234-1234-123412341234}" type="slidenum">
              <a:rPr lang="en-GB"/>
              <a:t>‹#›</a:t>
            </a:fld>
            <a:endParaRPr>
              <a:latin typeface="Oswald Regular"/>
              <a:ea typeface="Oswald Regular"/>
              <a:cs typeface="Oswald Regular"/>
              <a:sym typeface="Oswald Regular"/>
            </a:endParaRPr>
          </a:p>
        </p:txBody>
      </p:sp>
      <p:sp>
        <p:nvSpPr>
          <p:cNvPr id="85" name="Google Shape;85;p16"/>
          <p:cNvSpPr txBox="1">
            <a:spLocks noGrp="1"/>
          </p:cNvSpPr>
          <p:nvPr>
            <p:ph type="ctrTitle"/>
          </p:nvPr>
        </p:nvSpPr>
        <p:spPr>
          <a:xfrm rot="-5400000">
            <a:off x="5277450" y="2279925"/>
            <a:ext cx="6302100" cy="5778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466269"/>
              </a:buClr>
              <a:buSzPts val="1200"/>
              <a:buNone/>
              <a:defRPr sz="1200">
                <a:solidFill>
                  <a:srgbClr val="466269"/>
                </a:solidFill>
              </a:defRPr>
            </a:lvl1pPr>
            <a:lvl2pPr lvl="1" algn="ctr" rtl="0">
              <a:spcBef>
                <a:spcPts val="0"/>
              </a:spcBef>
              <a:spcAft>
                <a:spcPts val="0"/>
              </a:spcAft>
              <a:buClr>
                <a:srgbClr val="434343"/>
              </a:buClr>
              <a:buSzPts val="1800"/>
              <a:buNone/>
              <a:defRPr sz="1800">
                <a:solidFill>
                  <a:srgbClr val="434343"/>
                </a:solidFill>
              </a:defRPr>
            </a:lvl2pPr>
            <a:lvl3pPr lvl="2" algn="ctr" rtl="0">
              <a:spcBef>
                <a:spcPts val="0"/>
              </a:spcBef>
              <a:spcAft>
                <a:spcPts val="0"/>
              </a:spcAft>
              <a:buClr>
                <a:srgbClr val="434343"/>
              </a:buClr>
              <a:buSzPts val="1800"/>
              <a:buNone/>
              <a:defRPr sz="1800">
                <a:solidFill>
                  <a:srgbClr val="434343"/>
                </a:solidFill>
              </a:defRPr>
            </a:lvl3pPr>
            <a:lvl4pPr lvl="3" algn="ctr" rtl="0">
              <a:spcBef>
                <a:spcPts val="0"/>
              </a:spcBef>
              <a:spcAft>
                <a:spcPts val="0"/>
              </a:spcAft>
              <a:buClr>
                <a:srgbClr val="434343"/>
              </a:buClr>
              <a:buSzPts val="1800"/>
              <a:buNone/>
              <a:defRPr sz="1800">
                <a:solidFill>
                  <a:srgbClr val="434343"/>
                </a:solidFill>
              </a:defRPr>
            </a:lvl4pPr>
            <a:lvl5pPr lvl="4" algn="ctr" rtl="0">
              <a:spcBef>
                <a:spcPts val="0"/>
              </a:spcBef>
              <a:spcAft>
                <a:spcPts val="0"/>
              </a:spcAft>
              <a:buClr>
                <a:srgbClr val="434343"/>
              </a:buClr>
              <a:buSzPts val="1800"/>
              <a:buNone/>
              <a:defRPr sz="1800">
                <a:solidFill>
                  <a:srgbClr val="434343"/>
                </a:solidFill>
              </a:defRPr>
            </a:lvl5pPr>
            <a:lvl6pPr lvl="5" algn="ctr" rtl="0">
              <a:spcBef>
                <a:spcPts val="0"/>
              </a:spcBef>
              <a:spcAft>
                <a:spcPts val="0"/>
              </a:spcAft>
              <a:buClr>
                <a:srgbClr val="434343"/>
              </a:buClr>
              <a:buSzPts val="1800"/>
              <a:buNone/>
              <a:defRPr sz="1800">
                <a:solidFill>
                  <a:srgbClr val="434343"/>
                </a:solidFill>
              </a:defRPr>
            </a:lvl6pPr>
            <a:lvl7pPr lvl="6" algn="ctr" rtl="0">
              <a:spcBef>
                <a:spcPts val="0"/>
              </a:spcBef>
              <a:spcAft>
                <a:spcPts val="0"/>
              </a:spcAft>
              <a:buClr>
                <a:srgbClr val="434343"/>
              </a:buClr>
              <a:buSzPts val="1800"/>
              <a:buNone/>
              <a:defRPr sz="1800">
                <a:solidFill>
                  <a:srgbClr val="434343"/>
                </a:solidFill>
              </a:defRPr>
            </a:lvl7pPr>
            <a:lvl8pPr lvl="7" algn="ctr" rtl="0">
              <a:spcBef>
                <a:spcPts val="0"/>
              </a:spcBef>
              <a:spcAft>
                <a:spcPts val="0"/>
              </a:spcAft>
              <a:buClr>
                <a:srgbClr val="434343"/>
              </a:buClr>
              <a:buSzPts val="1800"/>
              <a:buNone/>
              <a:defRPr sz="1800">
                <a:solidFill>
                  <a:srgbClr val="434343"/>
                </a:solidFill>
              </a:defRPr>
            </a:lvl8pPr>
            <a:lvl9pPr lvl="8" algn="ctr" rtl="0">
              <a:spcBef>
                <a:spcPts val="0"/>
              </a:spcBef>
              <a:spcAft>
                <a:spcPts val="0"/>
              </a:spcAft>
              <a:buClr>
                <a:srgbClr val="434343"/>
              </a:buClr>
              <a:buSzPts val="1800"/>
              <a:buNone/>
              <a:defRPr sz="1800">
                <a:solidFill>
                  <a:srgbClr val="434343"/>
                </a:solidFill>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QUOTE">
  <p:cSld name="TITLE_1_1_1">
    <p:bg>
      <p:bgPr>
        <a:solidFill>
          <a:srgbClr val="F3F3F3"/>
        </a:solidFill>
        <a:effectLst/>
      </p:bgPr>
    </p:bg>
    <p:spTree>
      <p:nvGrpSpPr>
        <p:cNvPr id="1" name="Shape 86"/>
        <p:cNvGrpSpPr/>
        <p:nvPr/>
      </p:nvGrpSpPr>
      <p:grpSpPr>
        <a:xfrm>
          <a:off x="0" y="0"/>
          <a:ext cx="0" cy="0"/>
          <a:chOff x="0" y="0"/>
          <a:chExt cx="0" cy="0"/>
        </a:xfrm>
      </p:grpSpPr>
      <p:sp>
        <p:nvSpPr>
          <p:cNvPr id="87" name="Google Shape;87;p17"/>
          <p:cNvSpPr txBox="1">
            <a:spLocks noGrp="1"/>
          </p:cNvSpPr>
          <p:nvPr>
            <p:ph type="ctrTitle"/>
          </p:nvPr>
        </p:nvSpPr>
        <p:spPr>
          <a:xfrm>
            <a:off x="3541876" y="3580225"/>
            <a:ext cx="2875500" cy="577800"/>
          </a:xfrm>
          <a:prstGeom prst="rect">
            <a:avLst/>
          </a:prstGeom>
        </p:spPr>
        <p:txBody>
          <a:bodyPr spcFirstLastPara="1" wrap="square" lIns="91425" tIns="91425" rIns="91425" bIns="91425" anchor="t" anchorCtr="0">
            <a:noAutofit/>
          </a:bodyPr>
          <a:lstStyle>
            <a:lvl1pPr lvl="0" algn="r" rtl="0">
              <a:spcBef>
                <a:spcPts val="0"/>
              </a:spcBef>
              <a:spcAft>
                <a:spcPts val="0"/>
              </a:spcAft>
              <a:buClr>
                <a:srgbClr val="466269"/>
              </a:buClr>
              <a:buSzPts val="1400"/>
              <a:buNone/>
              <a:defRPr sz="1400">
                <a:solidFill>
                  <a:srgbClr val="466269"/>
                </a:solidFill>
              </a:defRPr>
            </a:lvl1pPr>
            <a:lvl2pPr lvl="1" algn="ctr" rtl="0">
              <a:spcBef>
                <a:spcPts val="0"/>
              </a:spcBef>
              <a:spcAft>
                <a:spcPts val="0"/>
              </a:spcAft>
              <a:buClr>
                <a:srgbClr val="466269"/>
              </a:buClr>
              <a:buSzPts val="1400"/>
              <a:buNone/>
              <a:defRPr sz="1400">
                <a:solidFill>
                  <a:srgbClr val="466269"/>
                </a:solidFill>
              </a:defRPr>
            </a:lvl2pPr>
            <a:lvl3pPr lvl="2" algn="ctr" rtl="0">
              <a:spcBef>
                <a:spcPts val="0"/>
              </a:spcBef>
              <a:spcAft>
                <a:spcPts val="0"/>
              </a:spcAft>
              <a:buClr>
                <a:srgbClr val="466269"/>
              </a:buClr>
              <a:buSzPts val="1400"/>
              <a:buNone/>
              <a:defRPr sz="1400">
                <a:solidFill>
                  <a:srgbClr val="466269"/>
                </a:solidFill>
              </a:defRPr>
            </a:lvl3pPr>
            <a:lvl4pPr lvl="3" algn="ctr" rtl="0">
              <a:spcBef>
                <a:spcPts val="0"/>
              </a:spcBef>
              <a:spcAft>
                <a:spcPts val="0"/>
              </a:spcAft>
              <a:buClr>
                <a:srgbClr val="466269"/>
              </a:buClr>
              <a:buSzPts val="1400"/>
              <a:buNone/>
              <a:defRPr sz="1400">
                <a:solidFill>
                  <a:srgbClr val="466269"/>
                </a:solidFill>
              </a:defRPr>
            </a:lvl4pPr>
            <a:lvl5pPr lvl="4" algn="ctr" rtl="0">
              <a:spcBef>
                <a:spcPts val="0"/>
              </a:spcBef>
              <a:spcAft>
                <a:spcPts val="0"/>
              </a:spcAft>
              <a:buClr>
                <a:srgbClr val="466269"/>
              </a:buClr>
              <a:buSzPts val="1400"/>
              <a:buNone/>
              <a:defRPr sz="1400">
                <a:solidFill>
                  <a:srgbClr val="466269"/>
                </a:solidFill>
              </a:defRPr>
            </a:lvl5pPr>
            <a:lvl6pPr lvl="5" algn="ctr" rtl="0">
              <a:spcBef>
                <a:spcPts val="0"/>
              </a:spcBef>
              <a:spcAft>
                <a:spcPts val="0"/>
              </a:spcAft>
              <a:buClr>
                <a:srgbClr val="466269"/>
              </a:buClr>
              <a:buSzPts val="1400"/>
              <a:buNone/>
              <a:defRPr sz="1400">
                <a:solidFill>
                  <a:srgbClr val="466269"/>
                </a:solidFill>
              </a:defRPr>
            </a:lvl6pPr>
            <a:lvl7pPr lvl="6" algn="ctr" rtl="0">
              <a:spcBef>
                <a:spcPts val="0"/>
              </a:spcBef>
              <a:spcAft>
                <a:spcPts val="0"/>
              </a:spcAft>
              <a:buClr>
                <a:srgbClr val="466269"/>
              </a:buClr>
              <a:buSzPts val="1400"/>
              <a:buNone/>
              <a:defRPr sz="1400">
                <a:solidFill>
                  <a:srgbClr val="466269"/>
                </a:solidFill>
              </a:defRPr>
            </a:lvl7pPr>
            <a:lvl8pPr lvl="7" algn="ctr" rtl="0">
              <a:spcBef>
                <a:spcPts val="0"/>
              </a:spcBef>
              <a:spcAft>
                <a:spcPts val="0"/>
              </a:spcAft>
              <a:buClr>
                <a:srgbClr val="466269"/>
              </a:buClr>
              <a:buSzPts val="1400"/>
              <a:buNone/>
              <a:defRPr sz="1400">
                <a:solidFill>
                  <a:srgbClr val="466269"/>
                </a:solidFill>
              </a:defRPr>
            </a:lvl8pPr>
            <a:lvl9pPr lvl="8" algn="ctr" rtl="0">
              <a:spcBef>
                <a:spcPts val="0"/>
              </a:spcBef>
              <a:spcAft>
                <a:spcPts val="0"/>
              </a:spcAft>
              <a:buClr>
                <a:srgbClr val="466269"/>
              </a:buClr>
              <a:buSzPts val="1400"/>
              <a:buNone/>
              <a:defRPr sz="1400">
                <a:solidFill>
                  <a:srgbClr val="466269"/>
                </a:solidFill>
              </a:defRPr>
            </a:lvl9pPr>
          </a:lstStyle>
          <a:p>
            <a:endParaRPr/>
          </a:p>
        </p:txBody>
      </p:sp>
      <p:sp>
        <p:nvSpPr>
          <p:cNvPr id="88" name="Google Shape;88;p17"/>
          <p:cNvSpPr txBox="1">
            <a:spLocks noGrp="1"/>
          </p:cNvSpPr>
          <p:nvPr>
            <p:ph type="subTitle" idx="1"/>
          </p:nvPr>
        </p:nvSpPr>
        <p:spPr>
          <a:xfrm>
            <a:off x="2515950" y="3209275"/>
            <a:ext cx="4112100" cy="5778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None/>
              <a:defRPr sz="1400">
                <a:solidFill>
                  <a:srgbClr val="466269"/>
                </a:solidFill>
              </a:defRPr>
            </a:lvl1pPr>
            <a:lvl2pPr lvl="1" algn="ctr" rtl="0">
              <a:lnSpc>
                <a:spcPct val="100000"/>
              </a:lnSpc>
              <a:spcBef>
                <a:spcPts val="1600"/>
              </a:spcBef>
              <a:spcAft>
                <a:spcPts val="0"/>
              </a:spcAft>
              <a:buNone/>
              <a:defRPr sz="1400">
                <a:solidFill>
                  <a:srgbClr val="466269"/>
                </a:solidFill>
              </a:defRPr>
            </a:lvl2pPr>
            <a:lvl3pPr lvl="2" algn="ctr" rtl="0">
              <a:lnSpc>
                <a:spcPct val="100000"/>
              </a:lnSpc>
              <a:spcBef>
                <a:spcPts val="1600"/>
              </a:spcBef>
              <a:spcAft>
                <a:spcPts val="0"/>
              </a:spcAft>
              <a:buNone/>
              <a:defRPr sz="1400">
                <a:solidFill>
                  <a:srgbClr val="466269"/>
                </a:solidFill>
              </a:defRPr>
            </a:lvl3pPr>
            <a:lvl4pPr lvl="3" algn="ctr" rtl="0">
              <a:lnSpc>
                <a:spcPct val="100000"/>
              </a:lnSpc>
              <a:spcBef>
                <a:spcPts val="1600"/>
              </a:spcBef>
              <a:spcAft>
                <a:spcPts val="0"/>
              </a:spcAft>
              <a:buNone/>
              <a:defRPr sz="1400">
                <a:solidFill>
                  <a:srgbClr val="466269"/>
                </a:solidFill>
              </a:defRPr>
            </a:lvl4pPr>
            <a:lvl5pPr lvl="4" algn="ctr" rtl="0">
              <a:lnSpc>
                <a:spcPct val="100000"/>
              </a:lnSpc>
              <a:spcBef>
                <a:spcPts val="1600"/>
              </a:spcBef>
              <a:spcAft>
                <a:spcPts val="0"/>
              </a:spcAft>
              <a:buNone/>
              <a:defRPr sz="1400">
                <a:solidFill>
                  <a:srgbClr val="466269"/>
                </a:solidFill>
              </a:defRPr>
            </a:lvl5pPr>
            <a:lvl6pPr lvl="5" algn="ctr" rtl="0">
              <a:lnSpc>
                <a:spcPct val="100000"/>
              </a:lnSpc>
              <a:spcBef>
                <a:spcPts val="1600"/>
              </a:spcBef>
              <a:spcAft>
                <a:spcPts val="0"/>
              </a:spcAft>
              <a:buNone/>
              <a:defRPr sz="1400">
                <a:solidFill>
                  <a:srgbClr val="466269"/>
                </a:solidFill>
              </a:defRPr>
            </a:lvl6pPr>
            <a:lvl7pPr lvl="6" algn="ctr" rtl="0">
              <a:lnSpc>
                <a:spcPct val="100000"/>
              </a:lnSpc>
              <a:spcBef>
                <a:spcPts val="1600"/>
              </a:spcBef>
              <a:spcAft>
                <a:spcPts val="0"/>
              </a:spcAft>
              <a:buNone/>
              <a:defRPr sz="1400">
                <a:solidFill>
                  <a:srgbClr val="466269"/>
                </a:solidFill>
              </a:defRPr>
            </a:lvl7pPr>
            <a:lvl8pPr lvl="7" algn="ctr" rtl="0">
              <a:lnSpc>
                <a:spcPct val="100000"/>
              </a:lnSpc>
              <a:spcBef>
                <a:spcPts val="1600"/>
              </a:spcBef>
              <a:spcAft>
                <a:spcPts val="0"/>
              </a:spcAft>
              <a:buNone/>
              <a:defRPr sz="1400">
                <a:solidFill>
                  <a:srgbClr val="466269"/>
                </a:solidFill>
              </a:defRPr>
            </a:lvl8pPr>
            <a:lvl9pPr lvl="8" algn="ctr" rtl="0">
              <a:lnSpc>
                <a:spcPct val="100000"/>
              </a:lnSpc>
              <a:spcBef>
                <a:spcPts val="1600"/>
              </a:spcBef>
              <a:spcAft>
                <a:spcPts val="1600"/>
              </a:spcAft>
              <a:buNone/>
              <a:defRPr sz="1400">
                <a:solidFill>
                  <a:srgbClr val="466269"/>
                </a:solidFill>
              </a:defRPr>
            </a:lvl9pPr>
          </a:lstStyle>
          <a:p>
            <a:endParaRPr/>
          </a:p>
        </p:txBody>
      </p:sp>
      <p:sp>
        <p:nvSpPr>
          <p:cNvPr id="89" name="Google Shape;89;p17"/>
          <p:cNvSpPr/>
          <p:nvPr/>
        </p:nvSpPr>
        <p:spPr>
          <a:xfrm rot="-5400000">
            <a:off x="6412225" y="2394725"/>
            <a:ext cx="5193600" cy="348300"/>
          </a:xfrm>
          <a:prstGeom prst="rect">
            <a:avLst/>
          </a:prstGeom>
          <a:solidFill>
            <a:srgbClr val="4662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66269"/>
              </a:solidFill>
            </a:endParaRPr>
          </a:p>
        </p:txBody>
      </p:sp>
      <p:sp>
        <p:nvSpPr>
          <p:cNvPr id="90" name="Google Shape;90;p17"/>
          <p:cNvSpPr txBox="1">
            <a:spLocks noGrp="1"/>
          </p:cNvSpPr>
          <p:nvPr>
            <p:ph type="sldNum" idx="12"/>
          </p:nvPr>
        </p:nvSpPr>
        <p:spPr>
          <a:xfrm>
            <a:off x="8743097" y="2374949"/>
            <a:ext cx="548700" cy="393600"/>
          </a:xfrm>
          <a:prstGeom prst="rect">
            <a:avLst/>
          </a:prstGeom>
        </p:spPr>
        <p:txBody>
          <a:bodyPr spcFirstLastPara="1" wrap="square" lIns="91425" tIns="91425" rIns="91425" bIns="91425" anchor="t" anchorCtr="0">
            <a:noAutofit/>
          </a:bodyPr>
          <a:lstStyle>
            <a:lvl1pPr lvl="0"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1pPr>
            <a:lvl2pPr lvl="1"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2pPr>
            <a:lvl3pPr lvl="2"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3pPr>
            <a:lvl4pPr lvl="3"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4pPr>
            <a:lvl5pPr lvl="4"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5pPr>
            <a:lvl6pPr lvl="5"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6pPr>
            <a:lvl7pPr lvl="6"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7pPr>
            <a:lvl8pPr lvl="7"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8pPr>
            <a:lvl9pPr lvl="8"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9pPr>
          </a:lstStyle>
          <a:p>
            <a:pPr marL="0" lvl="0" indent="0" algn="ctr" rtl="0">
              <a:spcBef>
                <a:spcPts val="0"/>
              </a:spcBef>
              <a:spcAft>
                <a:spcPts val="0"/>
              </a:spcAft>
              <a:buNone/>
            </a:pPr>
            <a:fld id="{00000000-1234-1234-1234-123412341234}" type="slidenum">
              <a:rPr lang="en-GB"/>
              <a:t>‹#›</a:t>
            </a:fld>
            <a:endParaRPr>
              <a:latin typeface="Oswald Regular"/>
              <a:ea typeface="Oswald Regular"/>
              <a:cs typeface="Oswald Regular"/>
              <a:sym typeface="Oswald Regular"/>
            </a:endParaRPr>
          </a:p>
        </p:txBody>
      </p:sp>
      <p:sp>
        <p:nvSpPr>
          <p:cNvPr id="91" name="Google Shape;91;p17"/>
          <p:cNvSpPr txBox="1">
            <a:spLocks noGrp="1"/>
          </p:cNvSpPr>
          <p:nvPr>
            <p:ph type="ctrTitle" idx="2"/>
          </p:nvPr>
        </p:nvSpPr>
        <p:spPr>
          <a:xfrm rot="-5400000">
            <a:off x="5277450" y="2279925"/>
            <a:ext cx="6302100" cy="5778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466269"/>
              </a:buClr>
              <a:buSzPts val="1200"/>
              <a:buNone/>
              <a:defRPr sz="1200">
                <a:solidFill>
                  <a:srgbClr val="466269"/>
                </a:solidFill>
              </a:defRPr>
            </a:lvl1pPr>
            <a:lvl2pPr lvl="1" algn="ctr" rtl="0">
              <a:spcBef>
                <a:spcPts val="0"/>
              </a:spcBef>
              <a:spcAft>
                <a:spcPts val="0"/>
              </a:spcAft>
              <a:buClr>
                <a:srgbClr val="466269"/>
              </a:buClr>
              <a:buSzPts val="1800"/>
              <a:buNone/>
              <a:defRPr sz="1800">
                <a:solidFill>
                  <a:srgbClr val="466269"/>
                </a:solidFill>
              </a:defRPr>
            </a:lvl2pPr>
            <a:lvl3pPr lvl="2" algn="ctr" rtl="0">
              <a:spcBef>
                <a:spcPts val="0"/>
              </a:spcBef>
              <a:spcAft>
                <a:spcPts val="0"/>
              </a:spcAft>
              <a:buClr>
                <a:srgbClr val="466269"/>
              </a:buClr>
              <a:buSzPts val="1800"/>
              <a:buNone/>
              <a:defRPr sz="1800">
                <a:solidFill>
                  <a:srgbClr val="466269"/>
                </a:solidFill>
              </a:defRPr>
            </a:lvl3pPr>
            <a:lvl4pPr lvl="3" algn="ctr" rtl="0">
              <a:spcBef>
                <a:spcPts val="0"/>
              </a:spcBef>
              <a:spcAft>
                <a:spcPts val="0"/>
              </a:spcAft>
              <a:buClr>
                <a:srgbClr val="466269"/>
              </a:buClr>
              <a:buSzPts val="1800"/>
              <a:buNone/>
              <a:defRPr sz="1800">
                <a:solidFill>
                  <a:srgbClr val="466269"/>
                </a:solidFill>
              </a:defRPr>
            </a:lvl4pPr>
            <a:lvl5pPr lvl="4" algn="ctr" rtl="0">
              <a:spcBef>
                <a:spcPts val="0"/>
              </a:spcBef>
              <a:spcAft>
                <a:spcPts val="0"/>
              </a:spcAft>
              <a:buClr>
                <a:srgbClr val="466269"/>
              </a:buClr>
              <a:buSzPts val="1800"/>
              <a:buNone/>
              <a:defRPr sz="1800">
                <a:solidFill>
                  <a:srgbClr val="466269"/>
                </a:solidFill>
              </a:defRPr>
            </a:lvl5pPr>
            <a:lvl6pPr lvl="5" algn="ctr" rtl="0">
              <a:spcBef>
                <a:spcPts val="0"/>
              </a:spcBef>
              <a:spcAft>
                <a:spcPts val="0"/>
              </a:spcAft>
              <a:buClr>
                <a:srgbClr val="466269"/>
              </a:buClr>
              <a:buSzPts val="1800"/>
              <a:buNone/>
              <a:defRPr sz="1800">
                <a:solidFill>
                  <a:srgbClr val="466269"/>
                </a:solidFill>
              </a:defRPr>
            </a:lvl6pPr>
            <a:lvl7pPr lvl="6" algn="ctr" rtl="0">
              <a:spcBef>
                <a:spcPts val="0"/>
              </a:spcBef>
              <a:spcAft>
                <a:spcPts val="0"/>
              </a:spcAft>
              <a:buClr>
                <a:srgbClr val="466269"/>
              </a:buClr>
              <a:buSzPts val="1800"/>
              <a:buNone/>
              <a:defRPr sz="1800">
                <a:solidFill>
                  <a:srgbClr val="466269"/>
                </a:solidFill>
              </a:defRPr>
            </a:lvl7pPr>
            <a:lvl8pPr lvl="7" algn="ctr" rtl="0">
              <a:spcBef>
                <a:spcPts val="0"/>
              </a:spcBef>
              <a:spcAft>
                <a:spcPts val="0"/>
              </a:spcAft>
              <a:buClr>
                <a:srgbClr val="466269"/>
              </a:buClr>
              <a:buSzPts val="1800"/>
              <a:buNone/>
              <a:defRPr sz="1800">
                <a:solidFill>
                  <a:srgbClr val="466269"/>
                </a:solidFill>
              </a:defRPr>
            </a:lvl8pPr>
            <a:lvl9pPr lvl="8" algn="ctr" rtl="0">
              <a:spcBef>
                <a:spcPts val="0"/>
              </a:spcBef>
              <a:spcAft>
                <a:spcPts val="0"/>
              </a:spcAft>
              <a:buClr>
                <a:srgbClr val="466269"/>
              </a:buClr>
              <a:buSzPts val="1800"/>
              <a:buNone/>
              <a:defRPr sz="1800">
                <a:solidFill>
                  <a:srgbClr val="466269"/>
                </a:solidFill>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 SUBTITLE ">
  <p:cSld name="TITLE_1_1_1_2">
    <p:bg>
      <p:bgPr>
        <a:solidFill>
          <a:srgbClr val="F3F3F3"/>
        </a:solidFill>
        <a:effectLst/>
      </p:bgPr>
    </p:bg>
    <p:spTree>
      <p:nvGrpSpPr>
        <p:cNvPr id="1" name="Shape 92"/>
        <p:cNvGrpSpPr/>
        <p:nvPr/>
      </p:nvGrpSpPr>
      <p:grpSpPr>
        <a:xfrm>
          <a:off x="0" y="0"/>
          <a:ext cx="0" cy="0"/>
          <a:chOff x="0" y="0"/>
          <a:chExt cx="0" cy="0"/>
        </a:xfrm>
      </p:grpSpPr>
      <p:sp>
        <p:nvSpPr>
          <p:cNvPr id="93" name="Google Shape;93;p18"/>
          <p:cNvSpPr txBox="1">
            <a:spLocks noGrp="1"/>
          </p:cNvSpPr>
          <p:nvPr>
            <p:ph type="ctrTitle"/>
          </p:nvPr>
        </p:nvSpPr>
        <p:spPr>
          <a:xfrm>
            <a:off x="5185650" y="1882850"/>
            <a:ext cx="2660100" cy="577800"/>
          </a:xfrm>
          <a:prstGeom prst="rect">
            <a:avLst/>
          </a:prstGeom>
        </p:spPr>
        <p:txBody>
          <a:bodyPr spcFirstLastPara="1" wrap="square" lIns="91425" tIns="91425" rIns="91425" bIns="91425" anchor="b" anchorCtr="0">
            <a:noAutofit/>
          </a:bodyPr>
          <a:lstStyle>
            <a:lvl1pPr lvl="0" algn="r" rtl="0">
              <a:spcBef>
                <a:spcPts val="0"/>
              </a:spcBef>
              <a:spcAft>
                <a:spcPts val="0"/>
              </a:spcAft>
              <a:buClr>
                <a:srgbClr val="466269"/>
              </a:buClr>
              <a:buSzPts val="3000"/>
              <a:buNone/>
              <a:defRPr sz="3000">
                <a:solidFill>
                  <a:srgbClr val="466269"/>
                </a:solidFill>
              </a:defRPr>
            </a:lvl1pPr>
            <a:lvl2pPr lvl="1" algn="r" rtl="0">
              <a:spcBef>
                <a:spcPts val="0"/>
              </a:spcBef>
              <a:spcAft>
                <a:spcPts val="0"/>
              </a:spcAft>
              <a:buClr>
                <a:srgbClr val="466269"/>
              </a:buClr>
              <a:buSzPts val="2400"/>
              <a:buNone/>
              <a:defRPr sz="2400">
                <a:solidFill>
                  <a:srgbClr val="466269"/>
                </a:solidFill>
              </a:defRPr>
            </a:lvl2pPr>
            <a:lvl3pPr lvl="2" algn="r" rtl="0">
              <a:spcBef>
                <a:spcPts val="0"/>
              </a:spcBef>
              <a:spcAft>
                <a:spcPts val="0"/>
              </a:spcAft>
              <a:buClr>
                <a:srgbClr val="466269"/>
              </a:buClr>
              <a:buSzPts val="2400"/>
              <a:buNone/>
              <a:defRPr sz="2400">
                <a:solidFill>
                  <a:srgbClr val="466269"/>
                </a:solidFill>
              </a:defRPr>
            </a:lvl3pPr>
            <a:lvl4pPr lvl="3" algn="r" rtl="0">
              <a:spcBef>
                <a:spcPts val="0"/>
              </a:spcBef>
              <a:spcAft>
                <a:spcPts val="0"/>
              </a:spcAft>
              <a:buClr>
                <a:srgbClr val="466269"/>
              </a:buClr>
              <a:buSzPts val="2400"/>
              <a:buNone/>
              <a:defRPr sz="2400">
                <a:solidFill>
                  <a:srgbClr val="466269"/>
                </a:solidFill>
              </a:defRPr>
            </a:lvl4pPr>
            <a:lvl5pPr lvl="4" algn="r" rtl="0">
              <a:spcBef>
                <a:spcPts val="0"/>
              </a:spcBef>
              <a:spcAft>
                <a:spcPts val="0"/>
              </a:spcAft>
              <a:buClr>
                <a:srgbClr val="466269"/>
              </a:buClr>
              <a:buSzPts val="2400"/>
              <a:buNone/>
              <a:defRPr sz="2400">
                <a:solidFill>
                  <a:srgbClr val="466269"/>
                </a:solidFill>
              </a:defRPr>
            </a:lvl5pPr>
            <a:lvl6pPr lvl="5" algn="r" rtl="0">
              <a:spcBef>
                <a:spcPts val="0"/>
              </a:spcBef>
              <a:spcAft>
                <a:spcPts val="0"/>
              </a:spcAft>
              <a:buClr>
                <a:srgbClr val="466269"/>
              </a:buClr>
              <a:buSzPts val="2400"/>
              <a:buNone/>
              <a:defRPr sz="2400">
                <a:solidFill>
                  <a:srgbClr val="466269"/>
                </a:solidFill>
              </a:defRPr>
            </a:lvl6pPr>
            <a:lvl7pPr lvl="6" algn="r" rtl="0">
              <a:spcBef>
                <a:spcPts val="0"/>
              </a:spcBef>
              <a:spcAft>
                <a:spcPts val="0"/>
              </a:spcAft>
              <a:buClr>
                <a:srgbClr val="466269"/>
              </a:buClr>
              <a:buSzPts val="2400"/>
              <a:buNone/>
              <a:defRPr sz="2400">
                <a:solidFill>
                  <a:srgbClr val="466269"/>
                </a:solidFill>
              </a:defRPr>
            </a:lvl7pPr>
            <a:lvl8pPr lvl="7" algn="r" rtl="0">
              <a:spcBef>
                <a:spcPts val="0"/>
              </a:spcBef>
              <a:spcAft>
                <a:spcPts val="0"/>
              </a:spcAft>
              <a:buClr>
                <a:srgbClr val="466269"/>
              </a:buClr>
              <a:buSzPts val="2400"/>
              <a:buNone/>
              <a:defRPr sz="2400">
                <a:solidFill>
                  <a:srgbClr val="466269"/>
                </a:solidFill>
              </a:defRPr>
            </a:lvl8pPr>
            <a:lvl9pPr lvl="8" algn="r" rtl="0">
              <a:spcBef>
                <a:spcPts val="0"/>
              </a:spcBef>
              <a:spcAft>
                <a:spcPts val="0"/>
              </a:spcAft>
              <a:buClr>
                <a:srgbClr val="466269"/>
              </a:buClr>
              <a:buSzPts val="2400"/>
              <a:buNone/>
              <a:defRPr sz="2400">
                <a:solidFill>
                  <a:srgbClr val="466269"/>
                </a:solidFill>
              </a:defRPr>
            </a:lvl9pPr>
          </a:lstStyle>
          <a:p>
            <a:endParaRPr/>
          </a:p>
        </p:txBody>
      </p:sp>
      <p:sp>
        <p:nvSpPr>
          <p:cNvPr id="94" name="Google Shape;94;p18"/>
          <p:cNvSpPr txBox="1">
            <a:spLocks noGrp="1"/>
          </p:cNvSpPr>
          <p:nvPr>
            <p:ph type="subTitle" idx="1"/>
          </p:nvPr>
        </p:nvSpPr>
        <p:spPr>
          <a:xfrm>
            <a:off x="3982673" y="2539125"/>
            <a:ext cx="3862800" cy="5778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None/>
              <a:defRPr>
                <a:solidFill>
                  <a:srgbClr val="466269"/>
                </a:solidFill>
              </a:defRPr>
            </a:lvl1pPr>
            <a:lvl2pPr lvl="1" algn="r" rtl="0">
              <a:lnSpc>
                <a:spcPct val="100000"/>
              </a:lnSpc>
              <a:spcBef>
                <a:spcPts val="1600"/>
              </a:spcBef>
              <a:spcAft>
                <a:spcPts val="0"/>
              </a:spcAft>
              <a:buNone/>
              <a:defRPr>
                <a:solidFill>
                  <a:srgbClr val="466269"/>
                </a:solidFill>
              </a:defRPr>
            </a:lvl2pPr>
            <a:lvl3pPr lvl="2" algn="r" rtl="0">
              <a:lnSpc>
                <a:spcPct val="100000"/>
              </a:lnSpc>
              <a:spcBef>
                <a:spcPts val="1600"/>
              </a:spcBef>
              <a:spcAft>
                <a:spcPts val="0"/>
              </a:spcAft>
              <a:buNone/>
              <a:defRPr>
                <a:solidFill>
                  <a:srgbClr val="466269"/>
                </a:solidFill>
              </a:defRPr>
            </a:lvl3pPr>
            <a:lvl4pPr lvl="3" algn="r" rtl="0">
              <a:lnSpc>
                <a:spcPct val="100000"/>
              </a:lnSpc>
              <a:spcBef>
                <a:spcPts val="1600"/>
              </a:spcBef>
              <a:spcAft>
                <a:spcPts val="0"/>
              </a:spcAft>
              <a:buNone/>
              <a:defRPr>
                <a:solidFill>
                  <a:srgbClr val="466269"/>
                </a:solidFill>
              </a:defRPr>
            </a:lvl4pPr>
            <a:lvl5pPr lvl="4" algn="r" rtl="0">
              <a:lnSpc>
                <a:spcPct val="100000"/>
              </a:lnSpc>
              <a:spcBef>
                <a:spcPts val="1600"/>
              </a:spcBef>
              <a:spcAft>
                <a:spcPts val="0"/>
              </a:spcAft>
              <a:buNone/>
              <a:defRPr>
                <a:solidFill>
                  <a:srgbClr val="466269"/>
                </a:solidFill>
              </a:defRPr>
            </a:lvl5pPr>
            <a:lvl6pPr lvl="5" algn="r" rtl="0">
              <a:lnSpc>
                <a:spcPct val="100000"/>
              </a:lnSpc>
              <a:spcBef>
                <a:spcPts val="1600"/>
              </a:spcBef>
              <a:spcAft>
                <a:spcPts val="0"/>
              </a:spcAft>
              <a:buNone/>
              <a:defRPr>
                <a:solidFill>
                  <a:srgbClr val="466269"/>
                </a:solidFill>
              </a:defRPr>
            </a:lvl6pPr>
            <a:lvl7pPr lvl="6" algn="r" rtl="0">
              <a:lnSpc>
                <a:spcPct val="100000"/>
              </a:lnSpc>
              <a:spcBef>
                <a:spcPts val="1600"/>
              </a:spcBef>
              <a:spcAft>
                <a:spcPts val="0"/>
              </a:spcAft>
              <a:buNone/>
              <a:defRPr>
                <a:solidFill>
                  <a:srgbClr val="466269"/>
                </a:solidFill>
              </a:defRPr>
            </a:lvl7pPr>
            <a:lvl8pPr lvl="7" algn="r" rtl="0">
              <a:lnSpc>
                <a:spcPct val="100000"/>
              </a:lnSpc>
              <a:spcBef>
                <a:spcPts val="1600"/>
              </a:spcBef>
              <a:spcAft>
                <a:spcPts val="0"/>
              </a:spcAft>
              <a:buNone/>
              <a:defRPr>
                <a:solidFill>
                  <a:srgbClr val="466269"/>
                </a:solidFill>
              </a:defRPr>
            </a:lvl8pPr>
            <a:lvl9pPr lvl="8" algn="r" rtl="0">
              <a:lnSpc>
                <a:spcPct val="100000"/>
              </a:lnSpc>
              <a:spcBef>
                <a:spcPts val="1600"/>
              </a:spcBef>
              <a:spcAft>
                <a:spcPts val="1600"/>
              </a:spcAft>
              <a:buNone/>
              <a:defRPr>
                <a:solidFill>
                  <a:srgbClr val="466269"/>
                </a:solidFill>
              </a:defRPr>
            </a:lvl9pPr>
          </a:lstStyle>
          <a:p>
            <a:endParaRPr/>
          </a:p>
        </p:txBody>
      </p:sp>
      <p:sp>
        <p:nvSpPr>
          <p:cNvPr id="95" name="Google Shape;95;p18"/>
          <p:cNvSpPr/>
          <p:nvPr/>
        </p:nvSpPr>
        <p:spPr>
          <a:xfrm rot="-5400000">
            <a:off x="6412225" y="2394725"/>
            <a:ext cx="5193600" cy="348300"/>
          </a:xfrm>
          <a:prstGeom prst="rect">
            <a:avLst/>
          </a:prstGeom>
          <a:solidFill>
            <a:srgbClr val="4662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18"/>
          <p:cNvSpPr txBox="1">
            <a:spLocks noGrp="1"/>
          </p:cNvSpPr>
          <p:nvPr>
            <p:ph type="sldNum" idx="12"/>
          </p:nvPr>
        </p:nvSpPr>
        <p:spPr>
          <a:xfrm>
            <a:off x="8743097" y="2374949"/>
            <a:ext cx="548700" cy="393600"/>
          </a:xfrm>
          <a:prstGeom prst="rect">
            <a:avLst/>
          </a:prstGeom>
        </p:spPr>
        <p:txBody>
          <a:bodyPr spcFirstLastPara="1" wrap="square" lIns="91425" tIns="91425" rIns="91425" bIns="91425" anchor="t" anchorCtr="0">
            <a:noAutofit/>
          </a:bodyPr>
          <a:lstStyle>
            <a:lvl1pPr lvl="0"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1pPr>
            <a:lvl2pPr lvl="1"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2pPr>
            <a:lvl3pPr lvl="2"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3pPr>
            <a:lvl4pPr lvl="3"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4pPr>
            <a:lvl5pPr lvl="4"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5pPr>
            <a:lvl6pPr lvl="5"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6pPr>
            <a:lvl7pPr lvl="6"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7pPr>
            <a:lvl8pPr lvl="7"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8pPr>
            <a:lvl9pPr lvl="8"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9pPr>
          </a:lstStyle>
          <a:p>
            <a:pPr marL="0" lvl="0" indent="0" algn="ctr" rtl="0">
              <a:spcBef>
                <a:spcPts val="0"/>
              </a:spcBef>
              <a:spcAft>
                <a:spcPts val="0"/>
              </a:spcAft>
              <a:buNone/>
            </a:pPr>
            <a:fld id="{00000000-1234-1234-1234-123412341234}" type="slidenum">
              <a:rPr lang="en-GB"/>
              <a:t>‹#›</a:t>
            </a:fld>
            <a:endParaRPr>
              <a:latin typeface="Oswald Regular"/>
              <a:ea typeface="Oswald Regular"/>
              <a:cs typeface="Oswald Regular"/>
              <a:sym typeface="Oswald Regular"/>
            </a:endParaRPr>
          </a:p>
        </p:txBody>
      </p:sp>
      <p:grpSp>
        <p:nvGrpSpPr>
          <p:cNvPr id="97" name="Google Shape;97;p18"/>
          <p:cNvGrpSpPr/>
          <p:nvPr/>
        </p:nvGrpSpPr>
        <p:grpSpPr>
          <a:xfrm>
            <a:off x="2037725" y="-27925"/>
            <a:ext cx="1419397" cy="5193600"/>
            <a:chOff x="2037725" y="-27925"/>
            <a:chExt cx="1419397" cy="5193600"/>
          </a:xfrm>
        </p:grpSpPr>
        <p:sp>
          <p:nvSpPr>
            <p:cNvPr id="98" name="Google Shape;98;p18"/>
            <p:cNvSpPr/>
            <p:nvPr/>
          </p:nvSpPr>
          <p:spPr>
            <a:xfrm rot="-5400000">
              <a:off x="24125" y="1985675"/>
              <a:ext cx="5193600" cy="1166400"/>
            </a:xfrm>
            <a:prstGeom prst="rect">
              <a:avLst/>
            </a:prstGeom>
            <a:solidFill>
              <a:srgbClr val="4662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18"/>
            <p:cNvSpPr/>
            <p:nvPr/>
          </p:nvSpPr>
          <p:spPr>
            <a:xfrm rot="5400000">
              <a:off x="3098722" y="2438200"/>
              <a:ext cx="449700" cy="267100"/>
            </a:xfrm>
            <a:prstGeom prst="flowChartExtract">
              <a:avLst/>
            </a:prstGeom>
            <a:solidFill>
              <a:srgbClr val="4662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0" name="Google Shape;100;p18"/>
          <p:cNvSpPr txBox="1">
            <a:spLocks noGrp="1"/>
          </p:cNvSpPr>
          <p:nvPr>
            <p:ph type="ctrTitle" idx="2"/>
          </p:nvPr>
        </p:nvSpPr>
        <p:spPr>
          <a:xfrm rot="-5400000">
            <a:off x="5277450" y="2279925"/>
            <a:ext cx="6302100" cy="5778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466269"/>
              </a:buClr>
              <a:buSzPts val="1200"/>
              <a:buNone/>
              <a:defRPr sz="1200">
                <a:solidFill>
                  <a:srgbClr val="466269"/>
                </a:solidFill>
              </a:defRPr>
            </a:lvl1pPr>
            <a:lvl2pPr lvl="1" algn="ctr" rtl="0">
              <a:spcBef>
                <a:spcPts val="0"/>
              </a:spcBef>
              <a:spcAft>
                <a:spcPts val="0"/>
              </a:spcAft>
              <a:buClr>
                <a:srgbClr val="466269"/>
              </a:buClr>
              <a:buSzPts val="1800"/>
              <a:buNone/>
              <a:defRPr sz="1800">
                <a:solidFill>
                  <a:srgbClr val="466269"/>
                </a:solidFill>
              </a:defRPr>
            </a:lvl2pPr>
            <a:lvl3pPr lvl="2" algn="ctr" rtl="0">
              <a:spcBef>
                <a:spcPts val="0"/>
              </a:spcBef>
              <a:spcAft>
                <a:spcPts val="0"/>
              </a:spcAft>
              <a:buClr>
                <a:srgbClr val="466269"/>
              </a:buClr>
              <a:buSzPts val="1800"/>
              <a:buNone/>
              <a:defRPr sz="1800">
                <a:solidFill>
                  <a:srgbClr val="466269"/>
                </a:solidFill>
              </a:defRPr>
            </a:lvl3pPr>
            <a:lvl4pPr lvl="3" algn="ctr" rtl="0">
              <a:spcBef>
                <a:spcPts val="0"/>
              </a:spcBef>
              <a:spcAft>
                <a:spcPts val="0"/>
              </a:spcAft>
              <a:buClr>
                <a:srgbClr val="466269"/>
              </a:buClr>
              <a:buSzPts val="1800"/>
              <a:buNone/>
              <a:defRPr sz="1800">
                <a:solidFill>
                  <a:srgbClr val="466269"/>
                </a:solidFill>
              </a:defRPr>
            </a:lvl4pPr>
            <a:lvl5pPr lvl="4" algn="ctr" rtl="0">
              <a:spcBef>
                <a:spcPts val="0"/>
              </a:spcBef>
              <a:spcAft>
                <a:spcPts val="0"/>
              </a:spcAft>
              <a:buClr>
                <a:srgbClr val="466269"/>
              </a:buClr>
              <a:buSzPts val="1800"/>
              <a:buNone/>
              <a:defRPr sz="1800">
                <a:solidFill>
                  <a:srgbClr val="466269"/>
                </a:solidFill>
              </a:defRPr>
            </a:lvl5pPr>
            <a:lvl6pPr lvl="5" algn="ctr" rtl="0">
              <a:spcBef>
                <a:spcPts val="0"/>
              </a:spcBef>
              <a:spcAft>
                <a:spcPts val="0"/>
              </a:spcAft>
              <a:buClr>
                <a:srgbClr val="466269"/>
              </a:buClr>
              <a:buSzPts val="1800"/>
              <a:buNone/>
              <a:defRPr sz="1800">
                <a:solidFill>
                  <a:srgbClr val="466269"/>
                </a:solidFill>
              </a:defRPr>
            </a:lvl6pPr>
            <a:lvl7pPr lvl="6" algn="ctr" rtl="0">
              <a:spcBef>
                <a:spcPts val="0"/>
              </a:spcBef>
              <a:spcAft>
                <a:spcPts val="0"/>
              </a:spcAft>
              <a:buClr>
                <a:srgbClr val="466269"/>
              </a:buClr>
              <a:buSzPts val="1800"/>
              <a:buNone/>
              <a:defRPr sz="1800">
                <a:solidFill>
                  <a:srgbClr val="466269"/>
                </a:solidFill>
              </a:defRPr>
            </a:lvl7pPr>
            <a:lvl8pPr lvl="7" algn="ctr" rtl="0">
              <a:spcBef>
                <a:spcPts val="0"/>
              </a:spcBef>
              <a:spcAft>
                <a:spcPts val="0"/>
              </a:spcAft>
              <a:buClr>
                <a:srgbClr val="466269"/>
              </a:buClr>
              <a:buSzPts val="1800"/>
              <a:buNone/>
              <a:defRPr sz="1800">
                <a:solidFill>
                  <a:srgbClr val="466269"/>
                </a:solidFill>
              </a:defRPr>
            </a:lvl8pPr>
            <a:lvl9pPr lvl="8" algn="ctr" rtl="0">
              <a:spcBef>
                <a:spcPts val="0"/>
              </a:spcBef>
              <a:spcAft>
                <a:spcPts val="0"/>
              </a:spcAft>
              <a:buClr>
                <a:srgbClr val="466269"/>
              </a:buClr>
              <a:buSzPts val="1800"/>
              <a:buNone/>
              <a:defRPr sz="1800">
                <a:solidFill>
                  <a:srgbClr val="466269"/>
                </a:solidFil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FOUR COLUMNS">
  <p:cSld name="TITLE_1_1_1_2_1">
    <p:bg>
      <p:bgPr>
        <a:solidFill>
          <a:srgbClr val="F3F3F3"/>
        </a:solidFill>
        <a:effectLst/>
      </p:bgPr>
    </p:bg>
    <p:spTree>
      <p:nvGrpSpPr>
        <p:cNvPr id="1" name="Shape 101"/>
        <p:cNvGrpSpPr/>
        <p:nvPr/>
      </p:nvGrpSpPr>
      <p:grpSpPr>
        <a:xfrm>
          <a:off x="0" y="0"/>
          <a:ext cx="0" cy="0"/>
          <a:chOff x="0" y="0"/>
          <a:chExt cx="0" cy="0"/>
        </a:xfrm>
      </p:grpSpPr>
      <p:sp>
        <p:nvSpPr>
          <p:cNvPr id="102" name="Google Shape;102;p19"/>
          <p:cNvSpPr txBox="1">
            <a:spLocks noGrp="1"/>
          </p:cNvSpPr>
          <p:nvPr>
            <p:ph type="ctrTitle"/>
          </p:nvPr>
        </p:nvSpPr>
        <p:spPr>
          <a:xfrm>
            <a:off x="4943814" y="1202875"/>
            <a:ext cx="2626800" cy="5778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466269"/>
              </a:buClr>
              <a:buSzPts val="1600"/>
              <a:buNone/>
              <a:defRPr sz="1600">
                <a:solidFill>
                  <a:srgbClr val="466269"/>
                </a:solidFill>
              </a:defRPr>
            </a:lvl1pPr>
            <a:lvl2pPr lvl="1" rtl="0">
              <a:spcBef>
                <a:spcPts val="0"/>
              </a:spcBef>
              <a:spcAft>
                <a:spcPts val="0"/>
              </a:spcAft>
              <a:buClr>
                <a:srgbClr val="466269"/>
              </a:buClr>
              <a:buSzPts val="1600"/>
              <a:buNone/>
              <a:defRPr sz="1600">
                <a:solidFill>
                  <a:srgbClr val="466269"/>
                </a:solidFill>
              </a:defRPr>
            </a:lvl2pPr>
            <a:lvl3pPr lvl="2" rtl="0">
              <a:spcBef>
                <a:spcPts val="0"/>
              </a:spcBef>
              <a:spcAft>
                <a:spcPts val="0"/>
              </a:spcAft>
              <a:buClr>
                <a:srgbClr val="466269"/>
              </a:buClr>
              <a:buSzPts val="1600"/>
              <a:buNone/>
              <a:defRPr sz="1600">
                <a:solidFill>
                  <a:srgbClr val="466269"/>
                </a:solidFill>
              </a:defRPr>
            </a:lvl3pPr>
            <a:lvl4pPr lvl="3" rtl="0">
              <a:spcBef>
                <a:spcPts val="0"/>
              </a:spcBef>
              <a:spcAft>
                <a:spcPts val="0"/>
              </a:spcAft>
              <a:buClr>
                <a:srgbClr val="466269"/>
              </a:buClr>
              <a:buSzPts val="1600"/>
              <a:buNone/>
              <a:defRPr sz="1600">
                <a:solidFill>
                  <a:srgbClr val="466269"/>
                </a:solidFill>
              </a:defRPr>
            </a:lvl4pPr>
            <a:lvl5pPr lvl="4" rtl="0">
              <a:spcBef>
                <a:spcPts val="0"/>
              </a:spcBef>
              <a:spcAft>
                <a:spcPts val="0"/>
              </a:spcAft>
              <a:buClr>
                <a:srgbClr val="466269"/>
              </a:buClr>
              <a:buSzPts val="1600"/>
              <a:buNone/>
              <a:defRPr sz="1600">
                <a:solidFill>
                  <a:srgbClr val="466269"/>
                </a:solidFill>
              </a:defRPr>
            </a:lvl5pPr>
            <a:lvl6pPr lvl="5" rtl="0">
              <a:spcBef>
                <a:spcPts val="0"/>
              </a:spcBef>
              <a:spcAft>
                <a:spcPts val="0"/>
              </a:spcAft>
              <a:buClr>
                <a:srgbClr val="466269"/>
              </a:buClr>
              <a:buSzPts val="1600"/>
              <a:buNone/>
              <a:defRPr sz="1600">
                <a:solidFill>
                  <a:srgbClr val="466269"/>
                </a:solidFill>
              </a:defRPr>
            </a:lvl6pPr>
            <a:lvl7pPr lvl="6" rtl="0">
              <a:spcBef>
                <a:spcPts val="0"/>
              </a:spcBef>
              <a:spcAft>
                <a:spcPts val="0"/>
              </a:spcAft>
              <a:buClr>
                <a:srgbClr val="466269"/>
              </a:buClr>
              <a:buSzPts val="1600"/>
              <a:buNone/>
              <a:defRPr sz="1600">
                <a:solidFill>
                  <a:srgbClr val="466269"/>
                </a:solidFill>
              </a:defRPr>
            </a:lvl7pPr>
            <a:lvl8pPr lvl="7" rtl="0">
              <a:spcBef>
                <a:spcPts val="0"/>
              </a:spcBef>
              <a:spcAft>
                <a:spcPts val="0"/>
              </a:spcAft>
              <a:buClr>
                <a:srgbClr val="466269"/>
              </a:buClr>
              <a:buSzPts val="1600"/>
              <a:buNone/>
              <a:defRPr sz="1600">
                <a:solidFill>
                  <a:srgbClr val="466269"/>
                </a:solidFill>
              </a:defRPr>
            </a:lvl8pPr>
            <a:lvl9pPr lvl="8" rtl="0">
              <a:spcBef>
                <a:spcPts val="0"/>
              </a:spcBef>
              <a:spcAft>
                <a:spcPts val="0"/>
              </a:spcAft>
              <a:buClr>
                <a:srgbClr val="466269"/>
              </a:buClr>
              <a:buSzPts val="1600"/>
              <a:buNone/>
              <a:defRPr sz="1600">
                <a:solidFill>
                  <a:srgbClr val="466269"/>
                </a:solidFill>
              </a:defRPr>
            </a:lvl9pPr>
          </a:lstStyle>
          <a:p>
            <a:endParaRPr/>
          </a:p>
        </p:txBody>
      </p:sp>
      <p:sp>
        <p:nvSpPr>
          <p:cNvPr id="103" name="Google Shape;103;p19"/>
          <p:cNvSpPr txBox="1">
            <a:spLocks noGrp="1"/>
          </p:cNvSpPr>
          <p:nvPr>
            <p:ph type="subTitle" idx="1"/>
          </p:nvPr>
        </p:nvSpPr>
        <p:spPr>
          <a:xfrm>
            <a:off x="4943826" y="1645175"/>
            <a:ext cx="2229300" cy="577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a:solidFill>
                  <a:srgbClr val="466269"/>
                </a:solidFill>
              </a:defRPr>
            </a:lvl1pPr>
            <a:lvl2pPr lvl="1" rtl="0">
              <a:lnSpc>
                <a:spcPct val="100000"/>
              </a:lnSpc>
              <a:spcBef>
                <a:spcPts val="1600"/>
              </a:spcBef>
              <a:spcAft>
                <a:spcPts val="0"/>
              </a:spcAft>
              <a:buNone/>
              <a:defRPr>
                <a:solidFill>
                  <a:srgbClr val="466269"/>
                </a:solidFill>
              </a:defRPr>
            </a:lvl2pPr>
            <a:lvl3pPr lvl="2" rtl="0">
              <a:lnSpc>
                <a:spcPct val="100000"/>
              </a:lnSpc>
              <a:spcBef>
                <a:spcPts val="1600"/>
              </a:spcBef>
              <a:spcAft>
                <a:spcPts val="0"/>
              </a:spcAft>
              <a:buNone/>
              <a:defRPr>
                <a:solidFill>
                  <a:srgbClr val="466269"/>
                </a:solidFill>
              </a:defRPr>
            </a:lvl3pPr>
            <a:lvl4pPr lvl="3" rtl="0">
              <a:lnSpc>
                <a:spcPct val="100000"/>
              </a:lnSpc>
              <a:spcBef>
                <a:spcPts val="1600"/>
              </a:spcBef>
              <a:spcAft>
                <a:spcPts val="0"/>
              </a:spcAft>
              <a:buNone/>
              <a:defRPr>
                <a:solidFill>
                  <a:srgbClr val="466269"/>
                </a:solidFill>
              </a:defRPr>
            </a:lvl4pPr>
            <a:lvl5pPr lvl="4" rtl="0">
              <a:lnSpc>
                <a:spcPct val="100000"/>
              </a:lnSpc>
              <a:spcBef>
                <a:spcPts val="1600"/>
              </a:spcBef>
              <a:spcAft>
                <a:spcPts val="0"/>
              </a:spcAft>
              <a:buNone/>
              <a:defRPr>
                <a:solidFill>
                  <a:srgbClr val="466269"/>
                </a:solidFill>
              </a:defRPr>
            </a:lvl5pPr>
            <a:lvl6pPr lvl="5" rtl="0">
              <a:lnSpc>
                <a:spcPct val="100000"/>
              </a:lnSpc>
              <a:spcBef>
                <a:spcPts val="1600"/>
              </a:spcBef>
              <a:spcAft>
                <a:spcPts val="0"/>
              </a:spcAft>
              <a:buNone/>
              <a:defRPr>
                <a:solidFill>
                  <a:srgbClr val="466269"/>
                </a:solidFill>
              </a:defRPr>
            </a:lvl6pPr>
            <a:lvl7pPr lvl="6" rtl="0">
              <a:lnSpc>
                <a:spcPct val="100000"/>
              </a:lnSpc>
              <a:spcBef>
                <a:spcPts val="1600"/>
              </a:spcBef>
              <a:spcAft>
                <a:spcPts val="0"/>
              </a:spcAft>
              <a:buNone/>
              <a:defRPr>
                <a:solidFill>
                  <a:srgbClr val="466269"/>
                </a:solidFill>
              </a:defRPr>
            </a:lvl7pPr>
            <a:lvl8pPr lvl="7" rtl="0">
              <a:lnSpc>
                <a:spcPct val="100000"/>
              </a:lnSpc>
              <a:spcBef>
                <a:spcPts val="1600"/>
              </a:spcBef>
              <a:spcAft>
                <a:spcPts val="0"/>
              </a:spcAft>
              <a:buNone/>
              <a:defRPr>
                <a:solidFill>
                  <a:srgbClr val="466269"/>
                </a:solidFill>
              </a:defRPr>
            </a:lvl8pPr>
            <a:lvl9pPr lvl="8" rtl="0">
              <a:lnSpc>
                <a:spcPct val="100000"/>
              </a:lnSpc>
              <a:spcBef>
                <a:spcPts val="1600"/>
              </a:spcBef>
              <a:spcAft>
                <a:spcPts val="1600"/>
              </a:spcAft>
              <a:buNone/>
              <a:defRPr>
                <a:solidFill>
                  <a:srgbClr val="466269"/>
                </a:solidFill>
              </a:defRPr>
            </a:lvl9pPr>
          </a:lstStyle>
          <a:p>
            <a:endParaRPr/>
          </a:p>
        </p:txBody>
      </p:sp>
      <p:sp>
        <p:nvSpPr>
          <p:cNvPr id="104" name="Google Shape;104;p19"/>
          <p:cNvSpPr txBox="1">
            <a:spLocks noGrp="1"/>
          </p:cNvSpPr>
          <p:nvPr>
            <p:ph type="ctrTitle" idx="2"/>
          </p:nvPr>
        </p:nvSpPr>
        <p:spPr>
          <a:xfrm>
            <a:off x="4943814" y="3188700"/>
            <a:ext cx="2626800" cy="5778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466269"/>
              </a:buClr>
              <a:buSzPts val="1600"/>
              <a:buNone/>
              <a:defRPr sz="1600">
                <a:solidFill>
                  <a:srgbClr val="466269"/>
                </a:solidFill>
              </a:defRPr>
            </a:lvl1pPr>
            <a:lvl2pPr lvl="1" rtl="0">
              <a:spcBef>
                <a:spcPts val="0"/>
              </a:spcBef>
              <a:spcAft>
                <a:spcPts val="0"/>
              </a:spcAft>
              <a:buClr>
                <a:srgbClr val="466269"/>
              </a:buClr>
              <a:buSzPts val="1600"/>
              <a:buNone/>
              <a:defRPr sz="1600">
                <a:solidFill>
                  <a:srgbClr val="466269"/>
                </a:solidFill>
              </a:defRPr>
            </a:lvl2pPr>
            <a:lvl3pPr lvl="2" rtl="0">
              <a:spcBef>
                <a:spcPts val="0"/>
              </a:spcBef>
              <a:spcAft>
                <a:spcPts val="0"/>
              </a:spcAft>
              <a:buClr>
                <a:srgbClr val="466269"/>
              </a:buClr>
              <a:buSzPts val="1600"/>
              <a:buNone/>
              <a:defRPr sz="1600">
                <a:solidFill>
                  <a:srgbClr val="466269"/>
                </a:solidFill>
              </a:defRPr>
            </a:lvl3pPr>
            <a:lvl4pPr lvl="3" rtl="0">
              <a:spcBef>
                <a:spcPts val="0"/>
              </a:spcBef>
              <a:spcAft>
                <a:spcPts val="0"/>
              </a:spcAft>
              <a:buClr>
                <a:srgbClr val="466269"/>
              </a:buClr>
              <a:buSzPts val="1600"/>
              <a:buNone/>
              <a:defRPr sz="1600">
                <a:solidFill>
                  <a:srgbClr val="466269"/>
                </a:solidFill>
              </a:defRPr>
            </a:lvl4pPr>
            <a:lvl5pPr lvl="4" rtl="0">
              <a:spcBef>
                <a:spcPts val="0"/>
              </a:spcBef>
              <a:spcAft>
                <a:spcPts val="0"/>
              </a:spcAft>
              <a:buClr>
                <a:srgbClr val="466269"/>
              </a:buClr>
              <a:buSzPts val="1600"/>
              <a:buNone/>
              <a:defRPr sz="1600">
                <a:solidFill>
                  <a:srgbClr val="466269"/>
                </a:solidFill>
              </a:defRPr>
            </a:lvl5pPr>
            <a:lvl6pPr lvl="5" rtl="0">
              <a:spcBef>
                <a:spcPts val="0"/>
              </a:spcBef>
              <a:spcAft>
                <a:spcPts val="0"/>
              </a:spcAft>
              <a:buClr>
                <a:srgbClr val="466269"/>
              </a:buClr>
              <a:buSzPts val="1600"/>
              <a:buNone/>
              <a:defRPr sz="1600">
                <a:solidFill>
                  <a:srgbClr val="466269"/>
                </a:solidFill>
              </a:defRPr>
            </a:lvl6pPr>
            <a:lvl7pPr lvl="6" rtl="0">
              <a:spcBef>
                <a:spcPts val="0"/>
              </a:spcBef>
              <a:spcAft>
                <a:spcPts val="0"/>
              </a:spcAft>
              <a:buClr>
                <a:srgbClr val="466269"/>
              </a:buClr>
              <a:buSzPts val="1600"/>
              <a:buNone/>
              <a:defRPr sz="1600">
                <a:solidFill>
                  <a:srgbClr val="466269"/>
                </a:solidFill>
              </a:defRPr>
            </a:lvl7pPr>
            <a:lvl8pPr lvl="7" rtl="0">
              <a:spcBef>
                <a:spcPts val="0"/>
              </a:spcBef>
              <a:spcAft>
                <a:spcPts val="0"/>
              </a:spcAft>
              <a:buClr>
                <a:srgbClr val="466269"/>
              </a:buClr>
              <a:buSzPts val="1600"/>
              <a:buNone/>
              <a:defRPr sz="1600">
                <a:solidFill>
                  <a:srgbClr val="466269"/>
                </a:solidFill>
              </a:defRPr>
            </a:lvl8pPr>
            <a:lvl9pPr lvl="8" rtl="0">
              <a:spcBef>
                <a:spcPts val="0"/>
              </a:spcBef>
              <a:spcAft>
                <a:spcPts val="0"/>
              </a:spcAft>
              <a:buClr>
                <a:srgbClr val="466269"/>
              </a:buClr>
              <a:buSzPts val="1600"/>
              <a:buNone/>
              <a:defRPr sz="1600">
                <a:solidFill>
                  <a:srgbClr val="466269"/>
                </a:solidFill>
              </a:defRPr>
            </a:lvl9pPr>
          </a:lstStyle>
          <a:p>
            <a:endParaRPr/>
          </a:p>
        </p:txBody>
      </p:sp>
      <p:sp>
        <p:nvSpPr>
          <p:cNvPr id="105" name="Google Shape;105;p19"/>
          <p:cNvSpPr txBox="1">
            <a:spLocks noGrp="1"/>
          </p:cNvSpPr>
          <p:nvPr>
            <p:ph type="subTitle" idx="3"/>
          </p:nvPr>
        </p:nvSpPr>
        <p:spPr>
          <a:xfrm>
            <a:off x="4943826" y="3631000"/>
            <a:ext cx="2229300" cy="577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a:solidFill>
                  <a:srgbClr val="466269"/>
                </a:solidFill>
              </a:defRPr>
            </a:lvl1pPr>
            <a:lvl2pPr lvl="1" rtl="0">
              <a:lnSpc>
                <a:spcPct val="100000"/>
              </a:lnSpc>
              <a:spcBef>
                <a:spcPts val="1600"/>
              </a:spcBef>
              <a:spcAft>
                <a:spcPts val="0"/>
              </a:spcAft>
              <a:buNone/>
              <a:defRPr>
                <a:solidFill>
                  <a:srgbClr val="466269"/>
                </a:solidFill>
              </a:defRPr>
            </a:lvl2pPr>
            <a:lvl3pPr lvl="2" rtl="0">
              <a:lnSpc>
                <a:spcPct val="100000"/>
              </a:lnSpc>
              <a:spcBef>
                <a:spcPts val="1600"/>
              </a:spcBef>
              <a:spcAft>
                <a:spcPts val="0"/>
              </a:spcAft>
              <a:buNone/>
              <a:defRPr>
                <a:solidFill>
                  <a:srgbClr val="466269"/>
                </a:solidFill>
              </a:defRPr>
            </a:lvl3pPr>
            <a:lvl4pPr lvl="3" rtl="0">
              <a:lnSpc>
                <a:spcPct val="100000"/>
              </a:lnSpc>
              <a:spcBef>
                <a:spcPts val="1600"/>
              </a:spcBef>
              <a:spcAft>
                <a:spcPts val="0"/>
              </a:spcAft>
              <a:buNone/>
              <a:defRPr>
                <a:solidFill>
                  <a:srgbClr val="466269"/>
                </a:solidFill>
              </a:defRPr>
            </a:lvl4pPr>
            <a:lvl5pPr lvl="4" rtl="0">
              <a:lnSpc>
                <a:spcPct val="100000"/>
              </a:lnSpc>
              <a:spcBef>
                <a:spcPts val="1600"/>
              </a:spcBef>
              <a:spcAft>
                <a:spcPts val="0"/>
              </a:spcAft>
              <a:buNone/>
              <a:defRPr>
                <a:solidFill>
                  <a:srgbClr val="466269"/>
                </a:solidFill>
              </a:defRPr>
            </a:lvl5pPr>
            <a:lvl6pPr lvl="5" rtl="0">
              <a:lnSpc>
                <a:spcPct val="100000"/>
              </a:lnSpc>
              <a:spcBef>
                <a:spcPts val="1600"/>
              </a:spcBef>
              <a:spcAft>
                <a:spcPts val="0"/>
              </a:spcAft>
              <a:buNone/>
              <a:defRPr>
                <a:solidFill>
                  <a:srgbClr val="466269"/>
                </a:solidFill>
              </a:defRPr>
            </a:lvl6pPr>
            <a:lvl7pPr lvl="6" rtl="0">
              <a:lnSpc>
                <a:spcPct val="100000"/>
              </a:lnSpc>
              <a:spcBef>
                <a:spcPts val="1600"/>
              </a:spcBef>
              <a:spcAft>
                <a:spcPts val="0"/>
              </a:spcAft>
              <a:buNone/>
              <a:defRPr>
                <a:solidFill>
                  <a:srgbClr val="466269"/>
                </a:solidFill>
              </a:defRPr>
            </a:lvl7pPr>
            <a:lvl8pPr lvl="7" rtl="0">
              <a:lnSpc>
                <a:spcPct val="100000"/>
              </a:lnSpc>
              <a:spcBef>
                <a:spcPts val="1600"/>
              </a:spcBef>
              <a:spcAft>
                <a:spcPts val="0"/>
              </a:spcAft>
              <a:buNone/>
              <a:defRPr>
                <a:solidFill>
                  <a:srgbClr val="466269"/>
                </a:solidFill>
              </a:defRPr>
            </a:lvl8pPr>
            <a:lvl9pPr lvl="8" rtl="0">
              <a:lnSpc>
                <a:spcPct val="100000"/>
              </a:lnSpc>
              <a:spcBef>
                <a:spcPts val="1600"/>
              </a:spcBef>
              <a:spcAft>
                <a:spcPts val="1600"/>
              </a:spcAft>
              <a:buNone/>
              <a:defRPr>
                <a:solidFill>
                  <a:srgbClr val="466269"/>
                </a:solidFill>
              </a:defRPr>
            </a:lvl9pPr>
          </a:lstStyle>
          <a:p>
            <a:endParaRPr/>
          </a:p>
        </p:txBody>
      </p:sp>
      <p:sp>
        <p:nvSpPr>
          <p:cNvPr id="106" name="Google Shape;106;p19"/>
          <p:cNvSpPr/>
          <p:nvPr/>
        </p:nvSpPr>
        <p:spPr>
          <a:xfrm rot="-5400000">
            <a:off x="6412225" y="2394725"/>
            <a:ext cx="5193600" cy="348300"/>
          </a:xfrm>
          <a:prstGeom prst="rect">
            <a:avLst/>
          </a:prstGeom>
          <a:solidFill>
            <a:srgbClr val="4662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19"/>
          <p:cNvSpPr txBox="1">
            <a:spLocks noGrp="1"/>
          </p:cNvSpPr>
          <p:nvPr>
            <p:ph type="sldNum" idx="12"/>
          </p:nvPr>
        </p:nvSpPr>
        <p:spPr>
          <a:xfrm>
            <a:off x="8743097" y="2374949"/>
            <a:ext cx="548700" cy="393600"/>
          </a:xfrm>
          <a:prstGeom prst="rect">
            <a:avLst/>
          </a:prstGeom>
        </p:spPr>
        <p:txBody>
          <a:bodyPr spcFirstLastPara="1" wrap="square" lIns="91425" tIns="91425" rIns="91425" bIns="91425" anchor="t" anchorCtr="0">
            <a:noAutofit/>
          </a:bodyPr>
          <a:lstStyle>
            <a:lvl1pPr lvl="0"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1pPr>
            <a:lvl2pPr lvl="1"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2pPr>
            <a:lvl3pPr lvl="2"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3pPr>
            <a:lvl4pPr lvl="3"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4pPr>
            <a:lvl5pPr lvl="4"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5pPr>
            <a:lvl6pPr lvl="5"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6pPr>
            <a:lvl7pPr lvl="6"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7pPr>
            <a:lvl8pPr lvl="7"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8pPr>
            <a:lvl9pPr lvl="8"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9pPr>
          </a:lstStyle>
          <a:p>
            <a:pPr marL="0" lvl="0" indent="0" algn="ctr" rtl="0">
              <a:spcBef>
                <a:spcPts val="0"/>
              </a:spcBef>
              <a:spcAft>
                <a:spcPts val="0"/>
              </a:spcAft>
              <a:buNone/>
            </a:pPr>
            <a:fld id="{00000000-1234-1234-1234-123412341234}" type="slidenum">
              <a:rPr lang="en-GB"/>
              <a:t>‹#›</a:t>
            </a:fld>
            <a:endParaRPr>
              <a:latin typeface="Oswald Regular"/>
              <a:ea typeface="Oswald Regular"/>
              <a:cs typeface="Oswald Regular"/>
              <a:sym typeface="Oswald Regular"/>
            </a:endParaRPr>
          </a:p>
        </p:txBody>
      </p:sp>
      <p:sp>
        <p:nvSpPr>
          <p:cNvPr id="108" name="Google Shape;108;p19"/>
          <p:cNvSpPr txBox="1">
            <a:spLocks noGrp="1"/>
          </p:cNvSpPr>
          <p:nvPr>
            <p:ph type="ctrTitle" idx="4"/>
          </p:nvPr>
        </p:nvSpPr>
        <p:spPr>
          <a:xfrm rot="-5400000">
            <a:off x="5277450" y="2279925"/>
            <a:ext cx="6302100" cy="5778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466269"/>
              </a:buClr>
              <a:buSzPts val="1200"/>
              <a:buNone/>
              <a:defRPr sz="1200">
                <a:solidFill>
                  <a:srgbClr val="466269"/>
                </a:solidFill>
              </a:defRPr>
            </a:lvl1pPr>
            <a:lvl2pPr lvl="1" algn="ctr" rtl="0">
              <a:spcBef>
                <a:spcPts val="0"/>
              </a:spcBef>
              <a:spcAft>
                <a:spcPts val="0"/>
              </a:spcAft>
              <a:buClr>
                <a:srgbClr val="434343"/>
              </a:buClr>
              <a:buSzPts val="1800"/>
              <a:buNone/>
              <a:defRPr sz="1800">
                <a:solidFill>
                  <a:srgbClr val="434343"/>
                </a:solidFill>
              </a:defRPr>
            </a:lvl2pPr>
            <a:lvl3pPr lvl="2" algn="ctr" rtl="0">
              <a:spcBef>
                <a:spcPts val="0"/>
              </a:spcBef>
              <a:spcAft>
                <a:spcPts val="0"/>
              </a:spcAft>
              <a:buClr>
                <a:srgbClr val="434343"/>
              </a:buClr>
              <a:buSzPts val="1800"/>
              <a:buNone/>
              <a:defRPr sz="1800">
                <a:solidFill>
                  <a:srgbClr val="434343"/>
                </a:solidFill>
              </a:defRPr>
            </a:lvl3pPr>
            <a:lvl4pPr lvl="3" algn="ctr" rtl="0">
              <a:spcBef>
                <a:spcPts val="0"/>
              </a:spcBef>
              <a:spcAft>
                <a:spcPts val="0"/>
              </a:spcAft>
              <a:buClr>
                <a:srgbClr val="434343"/>
              </a:buClr>
              <a:buSzPts val="1800"/>
              <a:buNone/>
              <a:defRPr sz="1800">
                <a:solidFill>
                  <a:srgbClr val="434343"/>
                </a:solidFill>
              </a:defRPr>
            </a:lvl4pPr>
            <a:lvl5pPr lvl="4" algn="ctr" rtl="0">
              <a:spcBef>
                <a:spcPts val="0"/>
              </a:spcBef>
              <a:spcAft>
                <a:spcPts val="0"/>
              </a:spcAft>
              <a:buClr>
                <a:srgbClr val="434343"/>
              </a:buClr>
              <a:buSzPts val="1800"/>
              <a:buNone/>
              <a:defRPr sz="1800">
                <a:solidFill>
                  <a:srgbClr val="434343"/>
                </a:solidFill>
              </a:defRPr>
            </a:lvl5pPr>
            <a:lvl6pPr lvl="5" algn="ctr" rtl="0">
              <a:spcBef>
                <a:spcPts val="0"/>
              </a:spcBef>
              <a:spcAft>
                <a:spcPts val="0"/>
              </a:spcAft>
              <a:buClr>
                <a:srgbClr val="434343"/>
              </a:buClr>
              <a:buSzPts val="1800"/>
              <a:buNone/>
              <a:defRPr sz="1800">
                <a:solidFill>
                  <a:srgbClr val="434343"/>
                </a:solidFill>
              </a:defRPr>
            </a:lvl6pPr>
            <a:lvl7pPr lvl="6" algn="ctr" rtl="0">
              <a:spcBef>
                <a:spcPts val="0"/>
              </a:spcBef>
              <a:spcAft>
                <a:spcPts val="0"/>
              </a:spcAft>
              <a:buClr>
                <a:srgbClr val="434343"/>
              </a:buClr>
              <a:buSzPts val="1800"/>
              <a:buNone/>
              <a:defRPr sz="1800">
                <a:solidFill>
                  <a:srgbClr val="434343"/>
                </a:solidFill>
              </a:defRPr>
            </a:lvl7pPr>
            <a:lvl8pPr lvl="7" algn="ctr" rtl="0">
              <a:spcBef>
                <a:spcPts val="0"/>
              </a:spcBef>
              <a:spcAft>
                <a:spcPts val="0"/>
              </a:spcAft>
              <a:buClr>
                <a:srgbClr val="434343"/>
              </a:buClr>
              <a:buSzPts val="1800"/>
              <a:buNone/>
              <a:defRPr sz="1800">
                <a:solidFill>
                  <a:srgbClr val="434343"/>
                </a:solidFill>
              </a:defRPr>
            </a:lvl8pPr>
            <a:lvl9pPr lvl="8" algn="ctr" rtl="0">
              <a:spcBef>
                <a:spcPts val="0"/>
              </a:spcBef>
              <a:spcAft>
                <a:spcPts val="0"/>
              </a:spcAft>
              <a:buClr>
                <a:srgbClr val="434343"/>
              </a:buClr>
              <a:buSzPts val="1800"/>
              <a:buNone/>
              <a:defRPr sz="1800">
                <a:solidFill>
                  <a:srgbClr val="434343"/>
                </a:solidFill>
              </a:defRPr>
            </a:lvl9pPr>
          </a:lstStyle>
          <a:p>
            <a:endParaRPr/>
          </a:p>
        </p:txBody>
      </p:sp>
      <p:sp>
        <p:nvSpPr>
          <p:cNvPr id="109" name="Google Shape;109;p19"/>
          <p:cNvSpPr txBox="1">
            <a:spLocks noGrp="1"/>
          </p:cNvSpPr>
          <p:nvPr>
            <p:ph type="ctrTitle" idx="5"/>
          </p:nvPr>
        </p:nvSpPr>
        <p:spPr>
          <a:xfrm>
            <a:off x="1733277" y="1202875"/>
            <a:ext cx="2626800" cy="5778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466269"/>
              </a:buClr>
              <a:buSzPts val="1600"/>
              <a:buNone/>
              <a:defRPr sz="1600">
                <a:solidFill>
                  <a:srgbClr val="466269"/>
                </a:solidFill>
              </a:defRPr>
            </a:lvl1pPr>
            <a:lvl2pPr lvl="1" rtl="0">
              <a:spcBef>
                <a:spcPts val="0"/>
              </a:spcBef>
              <a:spcAft>
                <a:spcPts val="0"/>
              </a:spcAft>
              <a:buClr>
                <a:srgbClr val="466269"/>
              </a:buClr>
              <a:buSzPts val="1600"/>
              <a:buNone/>
              <a:defRPr sz="1600">
                <a:solidFill>
                  <a:srgbClr val="466269"/>
                </a:solidFill>
              </a:defRPr>
            </a:lvl2pPr>
            <a:lvl3pPr lvl="2" rtl="0">
              <a:spcBef>
                <a:spcPts val="0"/>
              </a:spcBef>
              <a:spcAft>
                <a:spcPts val="0"/>
              </a:spcAft>
              <a:buClr>
                <a:srgbClr val="466269"/>
              </a:buClr>
              <a:buSzPts val="1600"/>
              <a:buNone/>
              <a:defRPr sz="1600">
                <a:solidFill>
                  <a:srgbClr val="466269"/>
                </a:solidFill>
              </a:defRPr>
            </a:lvl3pPr>
            <a:lvl4pPr lvl="3" rtl="0">
              <a:spcBef>
                <a:spcPts val="0"/>
              </a:spcBef>
              <a:spcAft>
                <a:spcPts val="0"/>
              </a:spcAft>
              <a:buClr>
                <a:srgbClr val="466269"/>
              </a:buClr>
              <a:buSzPts val="1600"/>
              <a:buNone/>
              <a:defRPr sz="1600">
                <a:solidFill>
                  <a:srgbClr val="466269"/>
                </a:solidFill>
              </a:defRPr>
            </a:lvl4pPr>
            <a:lvl5pPr lvl="4" rtl="0">
              <a:spcBef>
                <a:spcPts val="0"/>
              </a:spcBef>
              <a:spcAft>
                <a:spcPts val="0"/>
              </a:spcAft>
              <a:buClr>
                <a:srgbClr val="466269"/>
              </a:buClr>
              <a:buSzPts val="1600"/>
              <a:buNone/>
              <a:defRPr sz="1600">
                <a:solidFill>
                  <a:srgbClr val="466269"/>
                </a:solidFill>
              </a:defRPr>
            </a:lvl5pPr>
            <a:lvl6pPr lvl="5" rtl="0">
              <a:spcBef>
                <a:spcPts val="0"/>
              </a:spcBef>
              <a:spcAft>
                <a:spcPts val="0"/>
              </a:spcAft>
              <a:buClr>
                <a:srgbClr val="466269"/>
              </a:buClr>
              <a:buSzPts val="1600"/>
              <a:buNone/>
              <a:defRPr sz="1600">
                <a:solidFill>
                  <a:srgbClr val="466269"/>
                </a:solidFill>
              </a:defRPr>
            </a:lvl6pPr>
            <a:lvl7pPr lvl="6" rtl="0">
              <a:spcBef>
                <a:spcPts val="0"/>
              </a:spcBef>
              <a:spcAft>
                <a:spcPts val="0"/>
              </a:spcAft>
              <a:buClr>
                <a:srgbClr val="466269"/>
              </a:buClr>
              <a:buSzPts val="1600"/>
              <a:buNone/>
              <a:defRPr sz="1600">
                <a:solidFill>
                  <a:srgbClr val="466269"/>
                </a:solidFill>
              </a:defRPr>
            </a:lvl7pPr>
            <a:lvl8pPr lvl="7" rtl="0">
              <a:spcBef>
                <a:spcPts val="0"/>
              </a:spcBef>
              <a:spcAft>
                <a:spcPts val="0"/>
              </a:spcAft>
              <a:buClr>
                <a:srgbClr val="466269"/>
              </a:buClr>
              <a:buSzPts val="1600"/>
              <a:buNone/>
              <a:defRPr sz="1600">
                <a:solidFill>
                  <a:srgbClr val="466269"/>
                </a:solidFill>
              </a:defRPr>
            </a:lvl8pPr>
            <a:lvl9pPr lvl="8" rtl="0">
              <a:spcBef>
                <a:spcPts val="0"/>
              </a:spcBef>
              <a:spcAft>
                <a:spcPts val="0"/>
              </a:spcAft>
              <a:buClr>
                <a:srgbClr val="466269"/>
              </a:buClr>
              <a:buSzPts val="1600"/>
              <a:buNone/>
              <a:defRPr sz="1600">
                <a:solidFill>
                  <a:srgbClr val="466269"/>
                </a:solidFill>
              </a:defRPr>
            </a:lvl9pPr>
          </a:lstStyle>
          <a:p>
            <a:endParaRPr/>
          </a:p>
        </p:txBody>
      </p:sp>
      <p:sp>
        <p:nvSpPr>
          <p:cNvPr id="110" name="Google Shape;110;p19"/>
          <p:cNvSpPr txBox="1">
            <a:spLocks noGrp="1"/>
          </p:cNvSpPr>
          <p:nvPr>
            <p:ph type="subTitle" idx="6"/>
          </p:nvPr>
        </p:nvSpPr>
        <p:spPr>
          <a:xfrm>
            <a:off x="1733288" y="1645175"/>
            <a:ext cx="2229300" cy="577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a:solidFill>
                  <a:srgbClr val="466269"/>
                </a:solidFill>
              </a:defRPr>
            </a:lvl1pPr>
            <a:lvl2pPr lvl="1" rtl="0">
              <a:lnSpc>
                <a:spcPct val="100000"/>
              </a:lnSpc>
              <a:spcBef>
                <a:spcPts val="1600"/>
              </a:spcBef>
              <a:spcAft>
                <a:spcPts val="0"/>
              </a:spcAft>
              <a:buNone/>
              <a:defRPr>
                <a:solidFill>
                  <a:srgbClr val="466269"/>
                </a:solidFill>
              </a:defRPr>
            </a:lvl2pPr>
            <a:lvl3pPr lvl="2" rtl="0">
              <a:lnSpc>
                <a:spcPct val="100000"/>
              </a:lnSpc>
              <a:spcBef>
                <a:spcPts val="1600"/>
              </a:spcBef>
              <a:spcAft>
                <a:spcPts val="0"/>
              </a:spcAft>
              <a:buNone/>
              <a:defRPr>
                <a:solidFill>
                  <a:srgbClr val="466269"/>
                </a:solidFill>
              </a:defRPr>
            </a:lvl3pPr>
            <a:lvl4pPr lvl="3" rtl="0">
              <a:lnSpc>
                <a:spcPct val="100000"/>
              </a:lnSpc>
              <a:spcBef>
                <a:spcPts val="1600"/>
              </a:spcBef>
              <a:spcAft>
                <a:spcPts val="0"/>
              </a:spcAft>
              <a:buNone/>
              <a:defRPr>
                <a:solidFill>
                  <a:srgbClr val="466269"/>
                </a:solidFill>
              </a:defRPr>
            </a:lvl4pPr>
            <a:lvl5pPr lvl="4" rtl="0">
              <a:lnSpc>
                <a:spcPct val="100000"/>
              </a:lnSpc>
              <a:spcBef>
                <a:spcPts val="1600"/>
              </a:spcBef>
              <a:spcAft>
                <a:spcPts val="0"/>
              </a:spcAft>
              <a:buNone/>
              <a:defRPr>
                <a:solidFill>
                  <a:srgbClr val="466269"/>
                </a:solidFill>
              </a:defRPr>
            </a:lvl5pPr>
            <a:lvl6pPr lvl="5" rtl="0">
              <a:lnSpc>
                <a:spcPct val="100000"/>
              </a:lnSpc>
              <a:spcBef>
                <a:spcPts val="1600"/>
              </a:spcBef>
              <a:spcAft>
                <a:spcPts val="0"/>
              </a:spcAft>
              <a:buNone/>
              <a:defRPr>
                <a:solidFill>
                  <a:srgbClr val="466269"/>
                </a:solidFill>
              </a:defRPr>
            </a:lvl6pPr>
            <a:lvl7pPr lvl="6" rtl="0">
              <a:lnSpc>
                <a:spcPct val="100000"/>
              </a:lnSpc>
              <a:spcBef>
                <a:spcPts val="1600"/>
              </a:spcBef>
              <a:spcAft>
                <a:spcPts val="0"/>
              </a:spcAft>
              <a:buNone/>
              <a:defRPr>
                <a:solidFill>
                  <a:srgbClr val="466269"/>
                </a:solidFill>
              </a:defRPr>
            </a:lvl7pPr>
            <a:lvl8pPr lvl="7" rtl="0">
              <a:lnSpc>
                <a:spcPct val="100000"/>
              </a:lnSpc>
              <a:spcBef>
                <a:spcPts val="1600"/>
              </a:spcBef>
              <a:spcAft>
                <a:spcPts val="0"/>
              </a:spcAft>
              <a:buNone/>
              <a:defRPr>
                <a:solidFill>
                  <a:srgbClr val="466269"/>
                </a:solidFill>
              </a:defRPr>
            </a:lvl8pPr>
            <a:lvl9pPr lvl="8" rtl="0">
              <a:lnSpc>
                <a:spcPct val="100000"/>
              </a:lnSpc>
              <a:spcBef>
                <a:spcPts val="1600"/>
              </a:spcBef>
              <a:spcAft>
                <a:spcPts val="1600"/>
              </a:spcAft>
              <a:buNone/>
              <a:defRPr>
                <a:solidFill>
                  <a:srgbClr val="466269"/>
                </a:solidFill>
              </a:defRPr>
            </a:lvl9pPr>
          </a:lstStyle>
          <a:p>
            <a:endParaRPr/>
          </a:p>
        </p:txBody>
      </p:sp>
      <p:sp>
        <p:nvSpPr>
          <p:cNvPr id="111" name="Google Shape;111;p19"/>
          <p:cNvSpPr txBox="1">
            <a:spLocks noGrp="1"/>
          </p:cNvSpPr>
          <p:nvPr>
            <p:ph type="ctrTitle" idx="7"/>
          </p:nvPr>
        </p:nvSpPr>
        <p:spPr>
          <a:xfrm>
            <a:off x="1733277" y="3188700"/>
            <a:ext cx="2626800" cy="5778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466269"/>
              </a:buClr>
              <a:buSzPts val="1600"/>
              <a:buNone/>
              <a:defRPr sz="1600">
                <a:solidFill>
                  <a:srgbClr val="466269"/>
                </a:solidFill>
              </a:defRPr>
            </a:lvl1pPr>
            <a:lvl2pPr lvl="1" rtl="0">
              <a:spcBef>
                <a:spcPts val="0"/>
              </a:spcBef>
              <a:spcAft>
                <a:spcPts val="0"/>
              </a:spcAft>
              <a:buClr>
                <a:srgbClr val="466269"/>
              </a:buClr>
              <a:buSzPts val="1600"/>
              <a:buNone/>
              <a:defRPr sz="1600">
                <a:solidFill>
                  <a:srgbClr val="466269"/>
                </a:solidFill>
              </a:defRPr>
            </a:lvl2pPr>
            <a:lvl3pPr lvl="2" rtl="0">
              <a:spcBef>
                <a:spcPts val="0"/>
              </a:spcBef>
              <a:spcAft>
                <a:spcPts val="0"/>
              </a:spcAft>
              <a:buClr>
                <a:srgbClr val="466269"/>
              </a:buClr>
              <a:buSzPts val="1600"/>
              <a:buNone/>
              <a:defRPr sz="1600">
                <a:solidFill>
                  <a:srgbClr val="466269"/>
                </a:solidFill>
              </a:defRPr>
            </a:lvl3pPr>
            <a:lvl4pPr lvl="3" rtl="0">
              <a:spcBef>
                <a:spcPts val="0"/>
              </a:spcBef>
              <a:spcAft>
                <a:spcPts val="0"/>
              </a:spcAft>
              <a:buClr>
                <a:srgbClr val="466269"/>
              </a:buClr>
              <a:buSzPts val="1600"/>
              <a:buNone/>
              <a:defRPr sz="1600">
                <a:solidFill>
                  <a:srgbClr val="466269"/>
                </a:solidFill>
              </a:defRPr>
            </a:lvl4pPr>
            <a:lvl5pPr lvl="4" rtl="0">
              <a:spcBef>
                <a:spcPts val="0"/>
              </a:spcBef>
              <a:spcAft>
                <a:spcPts val="0"/>
              </a:spcAft>
              <a:buClr>
                <a:srgbClr val="466269"/>
              </a:buClr>
              <a:buSzPts val="1600"/>
              <a:buNone/>
              <a:defRPr sz="1600">
                <a:solidFill>
                  <a:srgbClr val="466269"/>
                </a:solidFill>
              </a:defRPr>
            </a:lvl5pPr>
            <a:lvl6pPr lvl="5" rtl="0">
              <a:spcBef>
                <a:spcPts val="0"/>
              </a:spcBef>
              <a:spcAft>
                <a:spcPts val="0"/>
              </a:spcAft>
              <a:buClr>
                <a:srgbClr val="466269"/>
              </a:buClr>
              <a:buSzPts val="1600"/>
              <a:buNone/>
              <a:defRPr sz="1600">
                <a:solidFill>
                  <a:srgbClr val="466269"/>
                </a:solidFill>
              </a:defRPr>
            </a:lvl6pPr>
            <a:lvl7pPr lvl="6" rtl="0">
              <a:spcBef>
                <a:spcPts val="0"/>
              </a:spcBef>
              <a:spcAft>
                <a:spcPts val="0"/>
              </a:spcAft>
              <a:buClr>
                <a:srgbClr val="466269"/>
              </a:buClr>
              <a:buSzPts val="1600"/>
              <a:buNone/>
              <a:defRPr sz="1600">
                <a:solidFill>
                  <a:srgbClr val="466269"/>
                </a:solidFill>
              </a:defRPr>
            </a:lvl7pPr>
            <a:lvl8pPr lvl="7" rtl="0">
              <a:spcBef>
                <a:spcPts val="0"/>
              </a:spcBef>
              <a:spcAft>
                <a:spcPts val="0"/>
              </a:spcAft>
              <a:buClr>
                <a:srgbClr val="466269"/>
              </a:buClr>
              <a:buSzPts val="1600"/>
              <a:buNone/>
              <a:defRPr sz="1600">
                <a:solidFill>
                  <a:srgbClr val="466269"/>
                </a:solidFill>
              </a:defRPr>
            </a:lvl8pPr>
            <a:lvl9pPr lvl="8" rtl="0">
              <a:spcBef>
                <a:spcPts val="0"/>
              </a:spcBef>
              <a:spcAft>
                <a:spcPts val="0"/>
              </a:spcAft>
              <a:buClr>
                <a:srgbClr val="466269"/>
              </a:buClr>
              <a:buSzPts val="1600"/>
              <a:buNone/>
              <a:defRPr sz="1600">
                <a:solidFill>
                  <a:srgbClr val="466269"/>
                </a:solidFill>
              </a:defRPr>
            </a:lvl9pPr>
          </a:lstStyle>
          <a:p>
            <a:endParaRPr/>
          </a:p>
        </p:txBody>
      </p:sp>
      <p:sp>
        <p:nvSpPr>
          <p:cNvPr id="112" name="Google Shape;112;p19"/>
          <p:cNvSpPr txBox="1">
            <a:spLocks noGrp="1"/>
          </p:cNvSpPr>
          <p:nvPr>
            <p:ph type="subTitle" idx="8"/>
          </p:nvPr>
        </p:nvSpPr>
        <p:spPr>
          <a:xfrm>
            <a:off x="1733287" y="3631000"/>
            <a:ext cx="2229300" cy="577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a:solidFill>
                  <a:srgbClr val="466269"/>
                </a:solidFill>
              </a:defRPr>
            </a:lvl1pPr>
            <a:lvl2pPr lvl="1" rtl="0">
              <a:lnSpc>
                <a:spcPct val="100000"/>
              </a:lnSpc>
              <a:spcBef>
                <a:spcPts val="1600"/>
              </a:spcBef>
              <a:spcAft>
                <a:spcPts val="0"/>
              </a:spcAft>
              <a:buNone/>
              <a:defRPr>
                <a:solidFill>
                  <a:srgbClr val="466269"/>
                </a:solidFill>
              </a:defRPr>
            </a:lvl2pPr>
            <a:lvl3pPr lvl="2" rtl="0">
              <a:lnSpc>
                <a:spcPct val="100000"/>
              </a:lnSpc>
              <a:spcBef>
                <a:spcPts val="1600"/>
              </a:spcBef>
              <a:spcAft>
                <a:spcPts val="0"/>
              </a:spcAft>
              <a:buNone/>
              <a:defRPr>
                <a:solidFill>
                  <a:srgbClr val="466269"/>
                </a:solidFill>
              </a:defRPr>
            </a:lvl3pPr>
            <a:lvl4pPr lvl="3" rtl="0">
              <a:lnSpc>
                <a:spcPct val="100000"/>
              </a:lnSpc>
              <a:spcBef>
                <a:spcPts val="1600"/>
              </a:spcBef>
              <a:spcAft>
                <a:spcPts val="0"/>
              </a:spcAft>
              <a:buNone/>
              <a:defRPr>
                <a:solidFill>
                  <a:srgbClr val="466269"/>
                </a:solidFill>
              </a:defRPr>
            </a:lvl4pPr>
            <a:lvl5pPr lvl="4" rtl="0">
              <a:lnSpc>
                <a:spcPct val="100000"/>
              </a:lnSpc>
              <a:spcBef>
                <a:spcPts val="1600"/>
              </a:spcBef>
              <a:spcAft>
                <a:spcPts val="0"/>
              </a:spcAft>
              <a:buNone/>
              <a:defRPr>
                <a:solidFill>
                  <a:srgbClr val="466269"/>
                </a:solidFill>
              </a:defRPr>
            </a:lvl5pPr>
            <a:lvl6pPr lvl="5" rtl="0">
              <a:lnSpc>
                <a:spcPct val="100000"/>
              </a:lnSpc>
              <a:spcBef>
                <a:spcPts val="1600"/>
              </a:spcBef>
              <a:spcAft>
                <a:spcPts val="0"/>
              </a:spcAft>
              <a:buNone/>
              <a:defRPr>
                <a:solidFill>
                  <a:srgbClr val="466269"/>
                </a:solidFill>
              </a:defRPr>
            </a:lvl6pPr>
            <a:lvl7pPr lvl="6" rtl="0">
              <a:lnSpc>
                <a:spcPct val="100000"/>
              </a:lnSpc>
              <a:spcBef>
                <a:spcPts val="1600"/>
              </a:spcBef>
              <a:spcAft>
                <a:spcPts val="0"/>
              </a:spcAft>
              <a:buNone/>
              <a:defRPr>
                <a:solidFill>
                  <a:srgbClr val="466269"/>
                </a:solidFill>
              </a:defRPr>
            </a:lvl7pPr>
            <a:lvl8pPr lvl="7" rtl="0">
              <a:lnSpc>
                <a:spcPct val="100000"/>
              </a:lnSpc>
              <a:spcBef>
                <a:spcPts val="1600"/>
              </a:spcBef>
              <a:spcAft>
                <a:spcPts val="0"/>
              </a:spcAft>
              <a:buNone/>
              <a:defRPr>
                <a:solidFill>
                  <a:srgbClr val="466269"/>
                </a:solidFill>
              </a:defRPr>
            </a:lvl8pPr>
            <a:lvl9pPr lvl="8" rtl="0">
              <a:lnSpc>
                <a:spcPct val="100000"/>
              </a:lnSpc>
              <a:spcBef>
                <a:spcPts val="1600"/>
              </a:spcBef>
              <a:spcAft>
                <a:spcPts val="1600"/>
              </a:spcAft>
              <a:buNone/>
              <a:defRPr>
                <a:solidFill>
                  <a:srgbClr val="466269"/>
                </a:solidFill>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NUMBERS + TEXT ">
  <p:cSld name="TITLE_1_1_1_1_1_2">
    <p:bg>
      <p:bgPr>
        <a:solidFill>
          <a:srgbClr val="F3F3F3"/>
        </a:solidFill>
        <a:effectLst/>
      </p:bgPr>
    </p:bg>
    <p:spTree>
      <p:nvGrpSpPr>
        <p:cNvPr id="1" name="Shape 113"/>
        <p:cNvGrpSpPr/>
        <p:nvPr/>
      </p:nvGrpSpPr>
      <p:grpSpPr>
        <a:xfrm>
          <a:off x="0" y="0"/>
          <a:ext cx="0" cy="0"/>
          <a:chOff x="0" y="0"/>
          <a:chExt cx="0" cy="0"/>
        </a:xfrm>
      </p:grpSpPr>
      <p:sp>
        <p:nvSpPr>
          <p:cNvPr id="114" name="Google Shape;114;p20"/>
          <p:cNvSpPr/>
          <p:nvPr/>
        </p:nvSpPr>
        <p:spPr>
          <a:xfrm>
            <a:off x="0" y="0"/>
            <a:ext cx="8835000" cy="5143500"/>
          </a:xfrm>
          <a:prstGeom prst="rect">
            <a:avLst/>
          </a:prstGeom>
          <a:solidFill>
            <a:srgbClr val="434343">
              <a:alpha val="21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20"/>
          <p:cNvSpPr/>
          <p:nvPr/>
        </p:nvSpPr>
        <p:spPr>
          <a:xfrm rot="-5400000">
            <a:off x="2850450" y="194663"/>
            <a:ext cx="3443100" cy="4824900"/>
          </a:xfrm>
          <a:prstGeom prst="rect">
            <a:avLst/>
          </a:prstGeom>
          <a:solidFill>
            <a:srgbClr val="4662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C1130"/>
              </a:solidFill>
            </a:endParaRPr>
          </a:p>
        </p:txBody>
      </p:sp>
      <p:sp>
        <p:nvSpPr>
          <p:cNvPr id="116" name="Google Shape;116;p20"/>
          <p:cNvSpPr txBox="1">
            <a:spLocks noGrp="1"/>
          </p:cNvSpPr>
          <p:nvPr>
            <p:ph type="subTitle" idx="1"/>
          </p:nvPr>
        </p:nvSpPr>
        <p:spPr>
          <a:xfrm>
            <a:off x="2389050" y="1665438"/>
            <a:ext cx="4365900" cy="294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rgbClr val="F3F3F3"/>
              </a:buClr>
              <a:buSzPts val="1200"/>
              <a:buNone/>
              <a:defRPr sz="1200">
                <a:solidFill>
                  <a:srgbClr val="F3F3F3"/>
                </a:solidFill>
              </a:defRPr>
            </a:lvl1pPr>
            <a:lvl2pPr lvl="1" algn="ctr" rtl="0">
              <a:lnSpc>
                <a:spcPct val="100000"/>
              </a:lnSpc>
              <a:spcBef>
                <a:spcPts val="0"/>
              </a:spcBef>
              <a:spcAft>
                <a:spcPts val="0"/>
              </a:spcAft>
              <a:buClr>
                <a:srgbClr val="F3F3F3"/>
              </a:buClr>
              <a:buSzPts val="1200"/>
              <a:buNone/>
              <a:defRPr sz="1200">
                <a:solidFill>
                  <a:srgbClr val="F3F3F3"/>
                </a:solidFill>
              </a:defRPr>
            </a:lvl2pPr>
            <a:lvl3pPr lvl="2" algn="ctr" rtl="0">
              <a:lnSpc>
                <a:spcPct val="100000"/>
              </a:lnSpc>
              <a:spcBef>
                <a:spcPts val="0"/>
              </a:spcBef>
              <a:spcAft>
                <a:spcPts val="0"/>
              </a:spcAft>
              <a:buClr>
                <a:srgbClr val="F3F3F3"/>
              </a:buClr>
              <a:buSzPts val="1200"/>
              <a:buNone/>
              <a:defRPr sz="1200">
                <a:solidFill>
                  <a:srgbClr val="F3F3F3"/>
                </a:solidFill>
              </a:defRPr>
            </a:lvl3pPr>
            <a:lvl4pPr lvl="3" algn="ctr" rtl="0">
              <a:lnSpc>
                <a:spcPct val="100000"/>
              </a:lnSpc>
              <a:spcBef>
                <a:spcPts val="0"/>
              </a:spcBef>
              <a:spcAft>
                <a:spcPts val="0"/>
              </a:spcAft>
              <a:buClr>
                <a:srgbClr val="F3F3F3"/>
              </a:buClr>
              <a:buSzPts val="1200"/>
              <a:buNone/>
              <a:defRPr sz="1200">
                <a:solidFill>
                  <a:srgbClr val="F3F3F3"/>
                </a:solidFill>
              </a:defRPr>
            </a:lvl4pPr>
            <a:lvl5pPr lvl="4" algn="ctr" rtl="0">
              <a:lnSpc>
                <a:spcPct val="100000"/>
              </a:lnSpc>
              <a:spcBef>
                <a:spcPts val="0"/>
              </a:spcBef>
              <a:spcAft>
                <a:spcPts val="0"/>
              </a:spcAft>
              <a:buClr>
                <a:srgbClr val="F3F3F3"/>
              </a:buClr>
              <a:buSzPts val="1200"/>
              <a:buNone/>
              <a:defRPr sz="1200">
                <a:solidFill>
                  <a:srgbClr val="F3F3F3"/>
                </a:solidFill>
              </a:defRPr>
            </a:lvl5pPr>
            <a:lvl6pPr lvl="5" algn="ctr" rtl="0">
              <a:lnSpc>
                <a:spcPct val="100000"/>
              </a:lnSpc>
              <a:spcBef>
                <a:spcPts val="0"/>
              </a:spcBef>
              <a:spcAft>
                <a:spcPts val="0"/>
              </a:spcAft>
              <a:buClr>
                <a:srgbClr val="F3F3F3"/>
              </a:buClr>
              <a:buSzPts val="1200"/>
              <a:buNone/>
              <a:defRPr sz="1200">
                <a:solidFill>
                  <a:srgbClr val="F3F3F3"/>
                </a:solidFill>
              </a:defRPr>
            </a:lvl6pPr>
            <a:lvl7pPr lvl="6" algn="ctr" rtl="0">
              <a:lnSpc>
                <a:spcPct val="100000"/>
              </a:lnSpc>
              <a:spcBef>
                <a:spcPts val="0"/>
              </a:spcBef>
              <a:spcAft>
                <a:spcPts val="0"/>
              </a:spcAft>
              <a:buClr>
                <a:srgbClr val="F3F3F3"/>
              </a:buClr>
              <a:buSzPts val="1200"/>
              <a:buNone/>
              <a:defRPr sz="1200">
                <a:solidFill>
                  <a:srgbClr val="F3F3F3"/>
                </a:solidFill>
              </a:defRPr>
            </a:lvl7pPr>
            <a:lvl8pPr lvl="7" algn="ctr" rtl="0">
              <a:lnSpc>
                <a:spcPct val="100000"/>
              </a:lnSpc>
              <a:spcBef>
                <a:spcPts val="0"/>
              </a:spcBef>
              <a:spcAft>
                <a:spcPts val="0"/>
              </a:spcAft>
              <a:buClr>
                <a:srgbClr val="F3F3F3"/>
              </a:buClr>
              <a:buSzPts val="1200"/>
              <a:buNone/>
              <a:defRPr sz="1200">
                <a:solidFill>
                  <a:srgbClr val="F3F3F3"/>
                </a:solidFill>
              </a:defRPr>
            </a:lvl8pPr>
            <a:lvl9pPr lvl="8" algn="ctr" rtl="0">
              <a:lnSpc>
                <a:spcPct val="100000"/>
              </a:lnSpc>
              <a:spcBef>
                <a:spcPts val="0"/>
              </a:spcBef>
              <a:spcAft>
                <a:spcPts val="0"/>
              </a:spcAft>
              <a:buClr>
                <a:srgbClr val="F3F3F3"/>
              </a:buClr>
              <a:buSzPts val="1200"/>
              <a:buNone/>
              <a:defRPr sz="1200">
                <a:solidFill>
                  <a:srgbClr val="F3F3F3"/>
                </a:solidFill>
              </a:defRPr>
            </a:lvl9pPr>
          </a:lstStyle>
          <a:p>
            <a:endParaRPr/>
          </a:p>
        </p:txBody>
      </p:sp>
      <p:sp>
        <p:nvSpPr>
          <p:cNvPr id="117" name="Google Shape;117;p20"/>
          <p:cNvSpPr txBox="1">
            <a:spLocks noGrp="1"/>
          </p:cNvSpPr>
          <p:nvPr>
            <p:ph type="subTitle" idx="2"/>
          </p:nvPr>
        </p:nvSpPr>
        <p:spPr>
          <a:xfrm>
            <a:off x="2389050" y="2660038"/>
            <a:ext cx="4365900" cy="294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rgbClr val="F3F3F3"/>
              </a:buClr>
              <a:buSzPts val="1200"/>
              <a:buNone/>
              <a:defRPr sz="1200">
                <a:solidFill>
                  <a:srgbClr val="F3F3F3"/>
                </a:solidFill>
              </a:defRPr>
            </a:lvl1pPr>
            <a:lvl2pPr lvl="1" algn="ctr" rtl="0">
              <a:lnSpc>
                <a:spcPct val="100000"/>
              </a:lnSpc>
              <a:spcBef>
                <a:spcPts val="0"/>
              </a:spcBef>
              <a:spcAft>
                <a:spcPts val="0"/>
              </a:spcAft>
              <a:buClr>
                <a:srgbClr val="F3F3F3"/>
              </a:buClr>
              <a:buSzPts val="1200"/>
              <a:buNone/>
              <a:defRPr sz="1200">
                <a:solidFill>
                  <a:srgbClr val="F3F3F3"/>
                </a:solidFill>
              </a:defRPr>
            </a:lvl2pPr>
            <a:lvl3pPr lvl="2" algn="ctr" rtl="0">
              <a:lnSpc>
                <a:spcPct val="100000"/>
              </a:lnSpc>
              <a:spcBef>
                <a:spcPts val="0"/>
              </a:spcBef>
              <a:spcAft>
                <a:spcPts val="0"/>
              </a:spcAft>
              <a:buClr>
                <a:srgbClr val="F3F3F3"/>
              </a:buClr>
              <a:buSzPts val="1200"/>
              <a:buNone/>
              <a:defRPr sz="1200">
                <a:solidFill>
                  <a:srgbClr val="F3F3F3"/>
                </a:solidFill>
              </a:defRPr>
            </a:lvl3pPr>
            <a:lvl4pPr lvl="3" algn="ctr" rtl="0">
              <a:lnSpc>
                <a:spcPct val="100000"/>
              </a:lnSpc>
              <a:spcBef>
                <a:spcPts val="0"/>
              </a:spcBef>
              <a:spcAft>
                <a:spcPts val="0"/>
              </a:spcAft>
              <a:buClr>
                <a:srgbClr val="F3F3F3"/>
              </a:buClr>
              <a:buSzPts val="1200"/>
              <a:buNone/>
              <a:defRPr sz="1200">
                <a:solidFill>
                  <a:srgbClr val="F3F3F3"/>
                </a:solidFill>
              </a:defRPr>
            </a:lvl4pPr>
            <a:lvl5pPr lvl="4" algn="ctr" rtl="0">
              <a:lnSpc>
                <a:spcPct val="100000"/>
              </a:lnSpc>
              <a:spcBef>
                <a:spcPts val="0"/>
              </a:spcBef>
              <a:spcAft>
                <a:spcPts val="0"/>
              </a:spcAft>
              <a:buClr>
                <a:srgbClr val="F3F3F3"/>
              </a:buClr>
              <a:buSzPts val="1200"/>
              <a:buNone/>
              <a:defRPr sz="1200">
                <a:solidFill>
                  <a:srgbClr val="F3F3F3"/>
                </a:solidFill>
              </a:defRPr>
            </a:lvl5pPr>
            <a:lvl6pPr lvl="5" algn="ctr" rtl="0">
              <a:lnSpc>
                <a:spcPct val="100000"/>
              </a:lnSpc>
              <a:spcBef>
                <a:spcPts val="0"/>
              </a:spcBef>
              <a:spcAft>
                <a:spcPts val="0"/>
              </a:spcAft>
              <a:buClr>
                <a:srgbClr val="F3F3F3"/>
              </a:buClr>
              <a:buSzPts val="1200"/>
              <a:buNone/>
              <a:defRPr sz="1200">
                <a:solidFill>
                  <a:srgbClr val="F3F3F3"/>
                </a:solidFill>
              </a:defRPr>
            </a:lvl6pPr>
            <a:lvl7pPr lvl="6" algn="ctr" rtl="0">
              <a:lnSpc>
                <a:spcPct val="100000"/>
              </a:lnSpc>
              <a:spcBef>
                <a:spcPts val="0"/>
              </a:spcBef>
              <a:spcAft>
                <a:spcPts val="0"/>
              </a:spcAft>
              <a:buClr>
                <a:srgbClr val="F3F3F3"/>
              </a:buClr>
              <a:buSzPts val="1200"/>
              <a:buNone/>
              <a:defRPr sz="1200">
                <a:solidFill>
                  <a:srgbClr val="F3F3F3"/>
                </a:solidFill>
              </a:defRPr>
            </a:lvl7pPr>
            <a:lvl8pPr lvl="7" algn="ctr" rtl="0">
              <a:lnSpc>
                <a:spcPct val="100000"/>
              </a:lnSpc>
              <a:spcBef>
                <a:spcPts val="0"/>
              </a:spcBef>
              <a:spcAft>
                <a:spcPts val="0"/>
              </a:spcAft>
              <a:buClr>
                <a:srgbClr val="F3F3F3"/>
              </a:buClr>
              <a:buSzPts val="1200"/>
              <a:buNone/>
              <a:defRPr sz="1200">
                <a:solidFill>
                  <a:srgbClr val="F3F3F3"/>
                </a:solidFill>
              </a:defRPr>
            </a:lvl8pPr>
            <a:lvl9pPr lvl="8" algn="ctr" rtl="0">
              <a:lnSpc>
                <a:spcPct val="100000"/>
              </a:lnSpc>
              <a:spcBef>
                <a:spcPts val="0"/>
              </a:spcBef>
              <a:spcAft>
                <a:spcPts val="0"/>
              </a:spcAft>
              <a:buClr>
                <a:srgbClr val="F3F3F3"/>
              </a:buClr>
              <a:buSzPts val="1200"/>
              <a:buNone/>
              <a:defRPr sz="1200">
                <a:solidFill>
                  <a:srgbClr val="F3F3F3"/>
                </a:solidFill>
              </a:defRPr>
            </a:lvl9pPr>
          </a:lstStyle>
          <a:p>
            <a:endParaRPr/>
          </a:p>
        </p:txBody>
      </p:sp>
      <p:sp>
        <p:nvSpPr>
          <p:cNvPr id="118" name="Google Shape;118;p20"/>
          <p:cNvSpPr txBox="1">
            <a:spLocks noGrp="1"/>
          </p:cNvSpPr>
          <p:nvPr>
            <p:ph type="subTitle" idx="3"/>
          </p:nvPr>
        </p:nvSpPr>
        <p:spPr>
          <a:xfrm>
            <a:off x="2389050" y="3654638"/>
            <a:ext cx="4365900" cy="294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rgbClr val="F3F3F3"/>
              </a:buClr>
              <a:buSzPts val="1200"/>
              <a:buNone/>
              <a:defRPr sz="1200">
                <a:solidFill>
                  <a:srgbClr val="F3F3F3"/>
                </a:solidFill>
              </a:defRPr>
            </a:lvl1pPr>
            <a:lvl2pPr lvl="1" algn="ctr" rtl="0">
              <a:lnSpc>
                <a:spcPct val="100000"/>
              </a:lnSpc>
              <a:spcBef>
                <a:spcPts val="0"/>
              </a:spcBef>
              <a:spcAft>
                <a:spcPts val="0"/>
              </a:spcAft>
              <a:buClr>
                <a:srgbClr val="F3F3F3"/>
              </a:buClr>
              <a:buSzPts val="1200"/>
              <a:buNone/>
              <a:defRPr sz="1200">
                <a:solidFill>
                  <a:srgbClr val="F3F3F3"/>
                </a:solidFill>
              </a:defRPr>
            </a:lvl2pPr>
            <a:lvl3pPr lvl="2" algn="ctr" rtl="0">
              <a:lnSpc>
                <a:spcPct val="100000"/>
              </a:lnSpc>
              <a:spcBef>
                <a:spcPts val="0"/>
              </a:spcBef>
              <a:spcAft>
                <a:spcPts val="0"/>
              </a:spcAft>
              <a:buClr>
                <a:srgbClr val="F3F3F3"/>
              </a:buClr>
              <a:buSzPts val="1200"/>
              <a:buNone/>
              <a:defRPr sz="1200">
                <a:solidFill>
                  <a:srgbClr val="F3F3F3"/>
                </a:solidFill>
              </a:defRPr>
            </a:lvl3pPr>
            <a:lvl4pPr lvl="3" algn="ctr" rtl="0">
              <a:lnSpc>
                <a:spcPct val="100000"/>
              </a:lnSpc>
              <a:spcBef>
                <a:spcPts val="0"/>
              </a:spcBef>
              <a:spcAft>
                <a:spcPts val="0"/>
              </a:spcAft>
              <a:buClr>
                <a:srgbClr val="F3F3F3"/>
              </a:buClr>
              <a:buSzPts val="1200"/>
              <a:buNone/>
              <a:defRPr sz="1200">
                <a:solidFill>
                  <a:srgbClr val="F3F3F3"/>
                </a:solidFill>
              </a:defRPr>
            </a:lvl4pPr>
            <a:lvl5pPr lvl="4" algn="ctr" rtl="0">
              <a:lnSpc>
                <a:spcPct val="100000"/>
              </a:lnSpc>
              <a:spcBef>
                <a:spcPts val="0"/>
              </a:spcBef>
              <a:spcAft>
                <a:spcPts val="0"/>
              </a:spcAft>
              <a:buClr>
                <a:srgbClr val="F3F3F3"/>
              </a:buClr>
              <a:buSzPts val="1200"/>
              <a:buNone/>
              <a:defRPr sz="1200">
                <a:solidFill>
                  <a:srgbClr val="F3F3F3"/>
                </a:solidFill>
              </a:defRPr>
            </a:lvl5pPr>
            <a:lvl6pPr lvl="5" algn="ctr" rtl="0">
              <a:lnSpc>
                <a:spcPct val="100000"/>
              </a:lnSpc>
              <a:spcBef>
                <a:spcPts val="0"/>
              </a:spcBef>
              <a:spcAft>
                <a:spcPts val="0"/>
              </a:spcAft>
              <a:buClr>
                <a:srgbClr val="F3F3F3"/>
              </a:buClr>
              <a:buSzPts val="1200"/>
              <a:buNone/>
              <a:defRPr sz="1200">
                <a:solidFill>
                  <a:srgbClr val="F3F3F3"/>
                </a:solidFill>
              </a:defRPr>
            </a:lvl6pPr>
            <a:lvl7pPr lvl="6" algn="ctr" rtl="0">
              <a:lnSpc>
                <a:spcPct val="100000"/>
              </a:lnSpc>
              <a:spcBef>
                <a:spcPts val="0"/>
              </a:spcBef>
              <a:spcAft>
                <a:spcPts val="0"/>
              </a:spcAft>
              <a:buClr>
                <a:srgbClr val="F3F3F3"/>
              </a:buClr>
              <a:buSzPts val="1200"/>
              <a:buNone/>
              <a:defRPr sz="1200">
                <a:solidFill>
                  <a:srgbClr val="F3F3F3"/>
                </a:solidFill>
              </a:defRPr>
            </a:lvl7pPr>
            <a:lvl8pPr lvl="7" algn="ctr" rtl="0">
              <a:lnSpc>
                <a:spcPct val="100000"/>
              </a:lnSpc>
              <a:spcBef>
                <a:spcPts val="0"/>
              </a:spcBef>
              <a:spcAft>
                <a:spcPts val="0"/>
              </a:spcAft>
              <a:buClr>
                <a:srgbClr val="F3F3F3"/>
              </a:buClr>
              <a:buSzPts val="1200"/>
              <a:buNone/>
              <a:defRPr sz="1200">
                <a:solidFill>
                  <a:srgbClr val="F3F3F3"/>
                </a:solidFill>
              </a:defRPr>
            </a:lvl8pPr>
            <a:lvl9pPr lvl="8" algn="ctr" rtl="0">
              <a:lnSpc>
                <a:spcPct val="100000"/>
              </a:lnSpc>
              <a:spcBef>
                <a:spcPts val="0"/>
              </a:spcBef>
              <a:spcAft>
                <a:spcPts val="0"/>
              </a:spcAft>
              <a:buClr>
                <a:srgbClr val="F3F3F3"/>
              </a:buClr>
              <a:buSzPts val="1200"/>
              <a:buNone/>
              <a:defRPr sz="1200">
                <a:solidFill>
                  <a:srgbClr val="F3F3F3"/>
                </a:solidFill>
              </a:defRPr>
            </a:lvl9pPr>
          </a:lstStyle>
          <a:p>
            <a:endParaRPr/>
          </a:p>
        </p:txBody>
      </p:sp>
      <p:sp>
        <p:nvSpPr>
          <p:cNvPr id="119" name="Google Shape;119;p20"/>
          <p:cNvSpPr/>
          <p:nvPr/>
        </p:nvSpPr>
        <p:spPr>
          <a:xfrm rot="-5400000">
            <a:off x="6412225" y="2394725"/>
            <a:ext cx="5193600" cy="348300"/>
          </a:xfrm>
          <a:prstGeom prst="rect">
            <a:avLst/>
          </a:prstGeom>
          <a:solidFill>
            <a:srgbClr val="4662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20"/>
          <p:cNvSpPr txBox="1">
            <a:spLocks noGrp="1"/>
          </p:cNvSpPr>
          <p:nvPr>
            <p:ph type="sldNum" idx="12"/>
          </p:nvPr>
        </p:nvSpPr>
        <p:spPr>
          <a:xfrm>
            <a:off x="8743097" y="2374949"/>
            <a:ext cx="548700" cy="393600"/>
          </a:xfrm>
          <a:prstGeom prst="rect">
            <a:avLst/>
          </a:prstGeom>
        </p:spPr>
        <p:txBody>
          <a:bodyPr spcFirstLastPara="1" wrap="square" lIns="91425" tIns="91425" rIns="91425" bIns="91425" anchor="t" anchorCtr="0">
            <a:noAutofit/>
          </a:bodyPr>
          <a:lstStyle>
            <a:lvl1pPr lvl="0"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1pPr>
            <a:lvl2pPr lvl="1"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2pPr>
            <a:lvl3pPr lvl="2"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3pPr>
            <a:lvl4pPr lvl="3"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4pPr>
            <a:lvl5pPr lvl="4"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5pPr>
            <a:lvl6pPr lvl="5"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6pPr>
            <a:lvl7pPr lvl="6"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7pPr>
            <a:lvl8pPr lvl="7"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8pPr>
            <a:lvl9pPr lvl="8"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9pPr>
          </a:lstStyle>
          <a:p>
            <a:pPr marL="0" lvl="0" indent="0" algn="ctr" rtl="0">
              <a:spcBef>
                <a:spcPts val="0"/>
              </a:spcBef>
              <a:spcAft>
                <a:spcPts val="0"/>
              </a:spcAft>
              <a:buNone/>
            </a:pPr>
            <a:fld id="{00000000-1234-1234-1234-123412341234}" type="slidenum">
              <a:rPr lang="en-GB"/>
              <a:t>‹#›</a:t>
            </a:fld>
            <a:endParaRPr>
              <a:latin typeface="Oswald Regular"/>
              <a:ea typeface="Oswald Regular"/>
              <a:cs typeface="Oswald Regular"/>
              <a:sym typeface="Oswald Regular"/>
            </a:endParaRPr>
          </a:p>
        </p:txBody>
      </p:sp>
      <p:sp>
        <p:nvSpPr>
          <p:cNvPr id="121" name="Google Shape;121;p20"/>
          <p:cNvSpPr txBox="1">
            <a:spLocks noGrp="1"/>
          </p:cNvSpPr>
          <p:nvPr>
            <p:ph type="title" hasCustomPrompt="1"/>
          </p:nvPr>
        </p:nvSpPr>
        <p:spPr>
          <a:xfrm>
            <a:off x="2939475" y="1849800"/>
            <a:ext cx="3265200" cy="9645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F3F3F3"/>
              </a:buClr>
              <a:buSzPts val="3600"/>
              <a:buNone/>
              <a:defRPr sz="3600">
                <a:solidFill>
                  <a:srgbClr val="F3F3F3"/>
                </a:solidFill>
              </a:defRPr>
            </a:lvl1pPr>
            <a:lvl2pPr lvl="1" algn="ctr" rtl="0">
              <a:spcBef>
                <a:spcPts val="0"/>
              </a:spcBef>
              <a:spcAft>
                <a:spcPts val="0"/>
              </a:spcAft>
              <a:buClr>
                <a:srgbClr val="F3F3F3"/>
              </a:buClr>
              <a:buSzPts val="3600"/>
              <a:buNone/>
              <a:defRPr sz="3600">
                <a:solidFill>
                  <a:srgbClr val="F3F3F3"/>
                </a:solidFill>
              </a:defRPr>
            </a:lvl2pPr>
            <a:lvl3pPr lvl="2" algn="ctr" rtl="0">
              <a:spcBef>
                <a:spcPts val="0"/>
              </a:spcBef>
              <a:spcAft>
                <a:spcPts val="0"/>
              </a:spcAft>
              <a:buClr>
                <a:srgbClr val="F3F3F3"/>
              </a:buClr>
              <a:buSzPts val="3600"/>
              <a:buNone/>
              <a:defRPr sz="3600">
                <a:solidFill>
                  <a:srgbClr val="F3F3F3"/>
                </a:solidFill>
              </a:defRPr>
            </a:lvl3pPr>
            <a:lvl4pPr lvl="3" algn="ctr" rtl="0">
              <a:spcBef>
                <a:spcPts val="0"/>
              </a:spcBef>
              <a:spcAft>
                <a:spcPts val="0"/>
              </a:spcAft>
              <a:buClr>
                <a:srgbClr val="F3F3F3"/>
              </a:buClr>
              <a:buSzPts val="3600"/>
              <a:buNone/>
              <a:defRPr sz="3600">
                <a:solidFill>
                  <a:srgbClr val="F3F3F3"/>
                </a:solidFill>
              </a:defRPr>
            </a:lvl4pPr>
            <a:lvl5pPr lvl="4" algn="ctr" rtl="0">
              <a:spcBef>
                <a:spcPts val="0"/>
              </a:spcBef>
              <a:spcAft>
                <a:spcPts val="0"/>
              </a:spcAft>
              <a:buClr>
                <a:srgbClr val="F3F3F3"/>
              </a:buClr>
              <a:buSzPts val="3600"/>
              <a:buNone/>
              <a:defRPr sz="3600">
                <a:solidFill>
                  <a:srgbClr val="F3F3F3"/>
                </a:solidFill>
              </a:defRPr>
            </a:lvl5pPr>
            <a:lvl6pPr lvl="5" algn="ctr" rtl="0">
              <a:spcBef>
                <a:spcPts val="0"/>
              </a:spcBef>
              <a:spcAft>
                <a:spcPts val="0"/>
              </a:spcAft>
              <a:buClr>
                <a:srgbClr val="F3F3F3"/>
              </a:buClr>
              <a:buSzPts val="3600"/>
              <a:buNone/>
              <a:defRPr sz="3600">
                <a:solidFill>
                  <a:srgbClr val="F3F3F3"/>
                </a:solidFill>
              </a:defRPr>
            </a:lvl6pPr>
            <a:lvl7pPr lvl="6" algn="ctr" rtl="0">
              <a:spcBef>
                <a:spcPts val="0"/>
              </a:spcBef>
              <a:spcAft>
                <a:spcPts val="0"/>
              </a:spcAft>
              <a:buClr>
                <a:srgbClr val="F3F3F3"/>
              </a:buClr>
              <a:buSzPts val="3600"/>
              <a:buNone/>
              <a:defRPr sz="3600">
                <a:solidFill>
                  <a:srgbClr val="F3F3F3"/>
                </a:solidFill>
              </a:defRPr>
            </a:lvl7pPr>
            <a:lvl8pPr lvl="7" algn="ctr" rtl="0">
              <a:spcBef>
                <a:spcPts val="0"/>
              </a:spcBef>
              <a:spcAft>
                <a:spcPts val="0"/>
              </a:spcAft>
              <a:buClr>
                <a:srgbClr val="F3F3F3"/>
              </a:buClr>
              <a:buSzPts val="3600"/>
              <a:buNone/>
              <a:defRPr sz="3600">
                <a:solidFill>
                  <a:srgbClr val="F3F3F3"/>
                </a:solidFill>
              </a:defRPr>
            </a:lvl8pPr>
            <a:lvl9pPr lvl="8" algn="ctr" rtl="0">
              <a:spcBef>
                <a:spcPts val="0"/>
              </a:spcBef>
              <a:spcAft>
                <a:spcPts val="0"/>
              </a:spcAft>
              <a:buClr>
                <a:srgbClr val="F3F3F3"/>
              </a:buClr>
              <a:buSzPts val="3600"/>
              <a:buNone/>
              <a:defRPr sz="3600">
                <a:solidFill>
                  <a:srgbClr val="F3F3F3"/>
                </a:solidFill>
              </a:defRPr>
            </a:lvl9pPr>
          </a:lstStyle>
          <a:p>
            <a:r>
              <a:t>xx%</a:t>
            </a:r>
          </a:p>
        </p:txBody>
      </p:sp>
      <p:sp>
        <p:nvSpPr>
          <p:cNvPr id="122" name="Google Shape;122;p20"/>
          <p:cNvSpPr txBox="1">
            <a:spLocks noGrp="1"/>
          </p:cNvSpPr>
          <p:nvPr>
            <p:ph type="title" idx="4" hasCustomPrompt="1"/>
          </p:nvPr>
        </p:nvSpPr>
        <p:spPr>
          <a:xfrm>
            <a:off x="2939475" y="2844400"/>
            <a:ext cx="3265200" cy="9645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F3F3F3"/>
              </a:buClr>
              <a:buSzPts val="3600"/>
              <a:buNone/>
              <a:defRPr sz="3600">
                <a:solidFill>
                  <a:srgbClr val="F3F3F3"/>
                </a:solidFill>
              </a:defRPr>
            </a:lvl1pPr>
            <a:lvl2pPr lvl="1" algn="ctr" rtl="0">
              <a:spcBef>
                <a:spcPts val="0"/>
              </a:spcBef>
              <a:spcAft>
                <a:spcPts val="0"/>
              </a:spcAft>
              <a:buClr>
                <a:srgbClr val="F3F3F3"/>
              </a:buClr>
              <a:buSzPts val="3600"/>
              <a:buNone/>
              <a:defRPr sz="3600">
                <a:solidFill>
                  <a:srgbClr val="F3F3F3"/>
                </a:solidFill>
              </a:defRPr>
            </a:lvl2pPr>
            <a:lvl3pPr lvl="2" algn="ctr" rtl="0">
              <a:spcBef>
                <a:spcPts val="0"/>
              </a:spcBef>
              <a:spcAft>
                <a:spcPts val="0"/>
              </a:spcAft>
              <a:buClr>
                <a:srgbClr val="F3F3F3"/>
              </a:buClr>
              <a:buSzPts val="3600"/>
              <a:buNone/>
              <a:defRPr sz="3600">
                <a:solidFill>
                  <a:srgbClr val="F3F3F3"/>
                </a:solidFill>
              </a:defRPr>
            </a:lvl3pPr>
            <a:lvl4pPr lvl="3" algn="ctr" rtl="0">
              <a:spcBef>
                <a:spcPts val="0"/>
              </a:spcBef>
              <a:spcAft>
                <a:spcPts val="0"/>
              </a:spcAft>
              <a:buClr>
                <a:srgbClr val="F3F3F3"/>
              </a:buClr>
              <a:buSzPts val="3600"/>
              <a:buNone/>
              <a:defRPr sz="3600">
                <a:solidFill>
                  <a:srgbClr val="F3F3F3"/>
                </a:solidFill>
              </a:defRPr>
            </a:lvl4pPr>
            <a:lvl5pPr lvl="4" algn="ctr" rtl="0">
              <a:spcBef>
                <a:spcPts val="0"/>
              </a:spcBef>
              <a:spcAft>
                <a:spcPts val="0"/>
              </a:spcAft>
              <a:buClr>
                <a:srgbClr val="F3F3F3"/>
              </a:buClr>
              <a:buSzPts val="3600"/>
              <a:buNone/>
              <a:defRPr sz="3600">
                <a:solidFill>
                  <a:srgbClr val="F3F3F3"/>
                </a:solidFill>
              </a:defRPr>
            </a:lvl5pPr>
            <a:lvl6pPr lvl="5" algn="ctr" rtl="0">
              <a:spcBef>
                <a:spcPts val="0"/>
              </a:spcBef>
              <a:spcAft>
                <a:spcPts val="0"/>
              </a:spcAft>
              <a:buClr>
                <a:srgbClr val="F3F3F3"/>
              </a:buClr>
              <a:buSzPts val="3600"/>
              <a:buNone/>
              <a:defRPr sz="3600">
                <a:solidFill>
                  <a:srgbClr val="F3F3F3"/>
                </a:solidFill>
              </a:defRPr>
            </a:lvl6pPr>
            <a:lvl7pPr lvl="6" algn="ctr" rtl="0">
              <a:spcBef>
                <a:spcPts val="0"/>
              </a:spcBef>
              <a:spcAft>
                <a:spcPts val="0"/>
              </a:spcAft>
              <a:buClr>
                <a:srgbClr val="F3F3F3"/>
              </a:buClr>
              <a:buSzPts val="3600"/>
              <a:buNone/>
              <a:defRPr sz="3600">
                <a:solidFill>
                  <a:srgbClr val="F3F3F3"/>
                </a:solidFill>
              </a:defRPr>
            </a:lvl7pPr>
            <a:lvl8pPr lvl="7" algn="ctr" rtl="0">
              <a:spcBef>
                <a:spcPts val="0"/>
              </a:spcBef>
              <a:spcAft>
                <a:spcPts val="0"/>
              </a:spcAft>
              <a:buClr>
                <a:srgbClr val="F3F3F3"/>
              </a:buClr>
              <a:buSzPts val="3600"/>
              <a:buNone/>
              <a:defRPr sz="3600">
                <a:solidFill>
                  <a:srgbClr val="F3F3F3"/>
                </a:solidFill>
              </a:defRPr>
            </a:lvl8pPr>
            <a:lvl9pPr lvl="8" algn="ctr" rtl="0">
              <a:spcBef>
                <a:spcPts val="0"/>
              </a:spcBef>
              <a:spcAft>
                <a:spcPts val="0"/>
              </a:spcAft>
              <a:buClr>
                <a:srgbClr val="F3F3F3"/>
              </a:buClr>
              <a:buSzPts val="3600"/>
              <a:buNone/>
              <a:defRPr sz="3600">
                <a:solidFill>
                  <a:srgbClr val="F3F3F3"/>
                </a:solidFill>
              </a:defRPr>
            </a:lvl9pPr>
          </a:lstStyle>
          <a:p>
            <a:r>
              <a:t>xx%</a:t>
            </a:r>
          </a:p>
        </p:txBody>
      </p:sp>
      <p:sp>
        <p:nvSpPr>
          <p:cNvPr id="123" name="Google Shape;123;p20"/>
          <p:cNvSpPr txBox="1">
            <a:spLocks noGrp="1"/>
          </p:cNvSpPr>
          <p:nvPr>
            <p:ph type="title" idx="5" hasCustomPrompt="1"/>
          </p:nvPr>
        </p:nvSpPr>
        <p:spPr>
          <a:xfrm>
            <a:off x="2939475" y="809100"/>
            <a:ext cx="3265200" cy="9645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F3F3F3"/>
              </a:buClr>
              <a:buSzPts val="3600"/>
              <a:buNone/>
              <a:defRPr sz="3600">
                <a:solidFill>
                  <a:srgbClr val="F3F3F3"/>
                </a:solidFill>
              </a:defRPr>
            </a:lvl1pPr>
            <a:lvl2pPr lvl="1" algn="ctr" rtl="0">
              <a:spcBef>
                <a:spcPts val="0"/>
              </a:spcBef>
              <a:spcAft>
                <a:spcPts val="0"/>
              </a:spcAft>
              <a:buClr>
                <a:srgbClr val="F3F3F3"/>
              </a:buClr>
              <a:buSzPts val="3600"/>
              <a:buNone/>
              <a:defRPr sz="3600">
                <a:solidFill>
                  <a:srgbClr val="F3F3F3"/>
                </a:solidFill>
              </a:defRPr>
            </a:lvl2pPr>
            <a:lvl3pPr lvl="2" algn="ctr" rtl="0">
              <a:spcBef>
                <a:spcPts val="0"/>
              </a:spcBef>
              <a:spcAft>
                <a:spcPts val="0"/>
              </a:spcAft>
              <a:buClr>
                <a:srgbClr val="F3F3F3"/>
              </a:buClr>
              <a:buSzPts val="3600"/>
              <a:buNone/>
              <a:defRPr sz="3600">
                <a:solidFill>
                  <a:srgbClr val="F3F3F3"/>
                </a:solidFill>
              </a:defRPr>
            </a:lvl3pPr>
            <a:lvl4pPr lvl="3" algn="ctr" rtl="0">
              <a:spcBef>
                <a:spcPts val="0"/>
              </a:spcBef>
              <a:spcAft>
                <a:spcPts val="0"/>
              </a:spcAft>
              <a:buClr>
                <a:srgbClr val="F3F3F3"/>
              </a:buClr>
              <a:buSzPts val="3600"/>
              <a:buNone/>
              <a:defRPr sz="3600">
                <a:solidFill>
                  <a:srgbClr val="F3F3F3"/>
                </a:solidFill>
              </a:defRPr>
            </a:lvl4pPr>
            <a:lvl5pPr lvl="4" algn="ctr" rtl="0">
              <a:spcBef>
                <a:spcPts val="0"/>
              </a:spcBef>
              <a:spcAft>
                <a:spcPts val="0"/>
              </a:spcAft>
              <a:buClr>
                <a:srgbClr val="F3F3F3"/>
              </a:buClr>
              <a:buSzPts val="3600"/>
              <a:buNone/>
              <a:defRPr sz="3600">
                <a:solidFill>
                  <a:srgbClr val="F3F3F3"/>
                </a:solidFill>
              </a:defRPr>
            </a:lvl5pPr>
            <a:lvl6pPr lvl="5" algn="ctr" rtl="0">
              <a:spcBef>
                <a:spcPts val="0"/>
              </a:spcBef>
              <a:spcAft>
                <a:spcPts val="0"/>
              </a:spcAft>
              <a:buClr>
                <a:srgbClr val="F3F3F3"/>
              </a:buClr>
              <a:buSzPts val="3600"/>
              <a:buNone/>
              <a:defRPr sz="3600">
                <a:solidFill>
                  <a:srgbClr val="F3F3F3"/>
                </a:solidFill>
              </a:defRPr>
            </a:lvl6pPr>
            <a:lvl7pPr lvl="6" algn="ctr" rtl="0">
              <a:spcBef>
                <a:spcPts val="0"/>
              </a:spcBef>
              <a:spcAft>
                <a:spcPts val="0"/>
              </a:spcAft>
              <a:buClr>
                <a:srgbClr val="F3F3F3"/>
              </a:buClr>
              <a:buSzPts val="3600"/>
              <a:buNone/>
              <a:defRPr sz="3600">
                <a:solidFill>
                  <a:srgbClr val="F3F3F3"/>
                </a:solidFill>
              </a:defRPr>
            </a:lvl7pPr>
            <a:lvl8pPr lvl="7" algn="ctr" rtl="0">
              <a:spcBef>
                <a:spcPts val="0"/>
              </a:spcBef>
              <a:spcAft>
                <a:spcPts val="0"/>
              </a:spcAft>
              <a:buClr>
                <a:srgbClr val="F3F3F3"/>
              </a:buClr>
              <a:buSzPts val="3600"/>
              <a:buNone/>
              <a:defRPr sz="3600">
                <a:solidFill>
                  <a:srgbClr val="F3F3F3"/>
                </a:solidFill>
              </a:defRPr>
            </a:lvl8pPr>
            <a:lvl9pPr lvl="8" algn="ctr" rtl="0">
              <a:spcBef>
                <a:spcPts val="0"/>
              </a:spcBef>
              <a:spcAft>
                <a:spcPts val="0"/>
              </a:spcAft>
              <a:buClr>
                <a:srgbClr val="F3F3F3"/>
              </a:buClr>
              <a:buSzPts val="3600"/>
              <a:buNone/>
              <a:defRPr sz="3600">
                <a:solidFill>
                  <a:srgbClr val="F3F3F3"/>
                </a:solidFill>
              </a:defRPr>
            </a:lvl9pPr>
          </a:lstStyle>
          <a:p>
            <a:r>
              <a:t>xx%</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HREE COLUMNS ">
  <p:cSld name="TITLE_1_1_1_2_1_1_1">
    <p:bg>
      <p:bgPr>
        <a:solidFill>
          <a:srgbClr val="F3F3F3"/>
        </a:solidFill>
        <a:effectLst/>
      </p:bgPr>
    </p:bg>
    <p:spTree>
      <p:nvGrpSpPr>
        <p:cNvPr id="1" name="Shape 124"/>
        <p:cNvGrpSpPr/>
        <p:nvPr/>
      </p:nvGrpSpPr>
      <p:grpSpPr>
        <a:xfrm>
          <a:off x="0" y="0"/>
          <a:ext cx="0" cy="0"/>
          <a:chOff x="0" y="0"/>
          <a:chExt cx="0" cy="0"/>
        </a:xfrm>
      </p:grpSpPr>
      <p:sp>
        <p:nvSpPr>
          <p:cNvPr id="125" name="Google Shape;125;p21"/>
          <p:cNvSpPr txBox="1">
            <a:spLocks noGrp="1"/>
          </p:cNvSpPr>
          <p:nvPr>
            <p:ph type="ctrTitle"/>
          </p:nvPr>
        </p:nvSpPr>
        <p:spPr>
          <a:xfrm>
            <a:off x="736475" y="1241138"/>
            <a:ext cx="2445600" cy="5778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466269"/>
              </a:buClr>
              <a:buSzPts val="1800"/>
              <a:buNone/>
              <a:defRPr sz="1800">
                <a:solidFill>
                  <a:srgbClr val="466269"/>
                </a:solidFill>
              </a:defRPr>
            </a:lvl1pPr>
            <a:lvl2pPr lvl="1" algn="ctr" rtl="0">
              <a:spcBef>
                <a:spcPts val="0"/>
              </a:spcBef>
              <a:spcAft>
                <a:spcPts val="0"/>
              </a:spcAft>
              <a:buClr>
                <a:srgbClr val="466269"/>
              </a:buClr>
              <a:buSzPts val="2400"/>
              <a:buNone/>
              <a:defRPr sz="2400">
                <a:solidFill>
                  <a:srgbClr val="466269"/>
                </a:solidFill>
              </a:defRPr>
            </a:lvl2pPr>
            <a:lvl3pPr lvl="2" algn="ctr" rtl="0">
              <a:spcBef>
                <a:spcPts val="0"/>
              </a:spcBef>
              <a:spcAft>
                <a:spcPts val="0"/>
              </a:spcAft>
              <a:buClr>
                <a:srgbClr val="466269"/>
              </a:buClr>
              <a:buSzPts val="2400"/>
              <a:buNone/>
              <a:defRPr sz="2400">
                <a:solidFill>
                  <a:srgbClr val="466269"/>
                </a:solidFill>
              </a:defRPr>
            </a:lvl3pPr>
            <a:lvl4pPr lvl="3" algn="ctr" rtl="0">
              <a:spcBef>
                <a:spcPts val="0"/>
              </a:spcBef>
              <a:spcAft>
                <a:spcPts val="0"/>
              </a:spcAft>
              <a:buClr>
                <a:srgbClr val="466269"/>
              </a:buClr>
              <a:buSzPts val="2400"/>
              <a:buNone/>
              <a:defRPr sz="2400">
                <a:solidFill>
                  <a:srgbClr val="466269"/>
                </a:solidFill>
              </a:defRPr>
            </a:lvl4pPr>
            <a:lvl5pPr lvl="4" algn="ctr" rtl="0">
              <a:spcBef>
                <a:spcPts val="0"/>
              </a:spcBef>
              <a:spcAft>
                <a:spcPts val="0"/>
              </a:spcAft>
              <a:buClr>
                <a:srgbClr val="466269"/>
              </a:buClr>
              <a:buSzPts val="2400"/>
              <a:buNone/>
              <a:defRPr sz="2400">
                <a:solidFill>
                  <a:srgbClr val="466269"/>
                </a:solidFill>
              </a:defRPr>
            </a:lvl5pPr>
            <a:lvl6pPr lvl="5" algn="ctr" rtl="0">
              <a:spcBef>
                <a:spcPts val="0"/>
              </a:spcBef>
              <a:spcAft>
                <a:spcPts val="0"/>
              </a:spcAft>
              <a:buClr>
                <a:srgbClr val="466269"/>
              </a:buClr>
              <a:buSzPts val="2400"/>
              <a:buNone/>
              <a:defRPr sz="2400">
                <a:solidFill>
                  <a:srgbClr val="466269"/>
                </a:solidFill>
              </a:defRPr>
            </a:lvl6pPr>
            <a:lvl7pPr lvl="6" algn="ctr" rtl="0">
              <a:spcBef>
                <a:spcPts val="0"/>
              </a:spcBef>
              <a:spcAft>
                <a:spcPts val="0"/>
              </a:spcAft>
              <a:buClr>
                <a:srgbClr val="466269"/>
              </a:buClr>
              <a:buSzPts val="2400"/>
              <a:buNone/>
              <a:defRPr sz="2400">
                <a:solidFill>
                  <a:srgbClr val="466269"/>
                </a:solidFill>
              </a:defRPr>
            </a:lvl7pPr>
            <a:lvl8pPr lvl="7" algn="ctr" rtl="0">
              <a:spcBef>
                <a:spcPts val="0"/>
              </a:spcBef>
              <a:spcAft>
                <a:spcPts val="0"/>
              </a:spcAft>
              <a:buClr>
                <a:srgbClr val="466269"/>
              </a:buClr>
              <a:buSzPts val="2400"/>
              <a:buNone/>
              <a:defRPr sz="2400">
                <a:solidFill>
                  <a:srgbClr val="466269"/>
                </a:solidFill>
              </a:defRPr>
            </a:lvl8pPr>
            <a:lvl9pPr lvl="8" algn="ctr" rtl="0">
              <a:spcBef>
                <a:spcPts val="0"/>
              </a:spcBef>
              <a:spcAft>
                <a:spcPts val="0"/>
              </a:spcAft>
              <a:buClr>
                <a:srgbClr val="466269"/>
              </a:buClr>
              <a:buSzPts val="2400"/>
              <a:buNone/>
              <a:defRPr sz="2400">
                <a:solidFill>
                  <a:srgbClr val="466269"/>
                </a:solidFill>
              </a:defRPr>
            </a:lvl9pPr>
          </a:lstStyle>
          <a:p>
            <a:endParaRPr/>
          </a:p>
        </p:txBody>
      </p:sp>
      <p:sp>
        <p:nvSpPr>
          <p:cNvPr id="126" name="Google Shape;126;p21"/>
          <p:cNvSpPr txBox="1">
            <a:spLocks noGrp="1"/>
          </p:cNvSpPr>
          <p:nvPr>
            <p:ph type="subTitle" idx="1"/>
          </p:nvPr>
        </p:nvSpPr>
        <p:spPr>
          <a:xfrm>
            <a:off x="979475" y="1662363"/>
            <a:ext cx="1959600" cy="577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None/>
              <a:defRPr>
                <a:solidFill>
                  <a:srgbClr val="466269"/>
                </a:solidFill>
              </a:defRPr>
            </a:lvl1pPr>
            <a:lvl2pPr lvl="1" algn="ctr" rtl="0">
              <a:lnSpc>
                <a:spcPct val="100000"/>
              </a:lnSpc>
              <a:spcBef>
                <a:spcPts val="1600"/>
              </a:spcBef>
              <a:spcAft>
                <a:spcPts val="0"/>
              </a:spcAft>
              <a:buNone/>
              <a:defRPr>
                <a:solidFill>
                  <a:srgbClr val="466269"/>
                </a:solidFill>
              </a:defRPr>
            </a:lvl2pPr>
            <a:lvl3pPr lvl="2" algn="ctr" rtl="0">
              <a:lnSpc>
                <a:spcPct val="100000"/>
              </a:lnSpc>
              <a:spcBef>
                <a:spcPts val="1600"/>
              </a:spcBef>
              <a:spcAft>
                <a:spcPts val="0"/>
              </a:spcAft>
              <a:buNone/>
              <a:defRPr>
                <a:solidFill>
                  <a:srgbClr val="466269"/>
                </a:solidFill>
              </a:defRPr>
            </a:lvl3pPr>
            <a:lvl4pPr lvl="3" algn="ctr" rtl="0">
              <a:lnSpc>
                <a:spcPct val="100000"/>
              </a:lnSpc>
              <a:spcBef>
                <a:spcPts val="1600"/>
              </a:spcBef>
              <a:spcAft>
                <a:spcPts val="0"/>
              </a:spcAft>
              <a:buNone/>
              <a:defRPr>
                <a:solidFill>
                  <a:srgbClr val="466269"/>
                </a:solidFill>
              </a:defRPr>
            </a:lvl4pPr>
            <a:lvl5pPr lvl="4" algn="ctr" rtl="0">
              <a:lnSpc>
                <a:spcPct val="100000"/>
              </a:lnSpc>
              <a:spcBef>
                <a:spcPts val="1600"/>
              </a:spcBef>
              <a:spcAft>
                <a:spcPts val="0"/>
              </a:spcAft>
              <a:buNone/>
              <a:defRPr>
                <a:solidFill>
                  <a:srgbClr val="466269"/>
                </a:solidFill>
              </a:defRPr>
            </a:lvl5pPr>
            <a:lvl6pPr lvl="5" algn="ctr" rtl="0">
              <a:lnSpc>
                <a:spcPct val="100000"/>
              </a:lnSpc>
              <a:spcBef>
                <a:spcPts val="1600"/>
              </a:spcBef>
              <a:spcAft>
                <a:spcPts val="0"/>
              </a:spcAft>
              <a:buNone/>
              <a:defRPr>
                <a:solidFill>
                  <a:srgbClr val="466269"/>
                </a:solidFill>
              </a:defRPr>
            </a:lvl6pPr>
            <a:lvl7pPr lvl="6" algn="ctr" rtl="0">
              <a:lnSpc>
                <a:spcPct val="100000"/>
              </a:lnSpc>
              <a:spcBef>
                <a:spcPts val="1600"/>
              </a:spcBef>
              <a:spcAft>
                <a:spcPts val="0"/>
              </a:spcAft>
              <a:buNone/>
              <a:defRPr>
                <a:solidFill>
                  <a:srgbClr val="466269"/>
                </a:solidFill>
              </a:defRPr>
            </a:lvl7pPr>
            <a:lvl8pPr lvl="7" algn="ctr" rtl="0">
              <a:lnSpc>
                <a:spcPct val="100000"/>
              </a:lnSpc>
              <a:spcBef>
                <a:spcPts val="1600"/>
              </a:spcBef>
              <a:spcAft>
                <a:spcPts val="0"/>
              </a:spcAft>
              <a:buNone/>
              <a:defRPr>
                <a:solidFill>
                  <a:srgbClr val="466269"/>
                </a:solidFill>
              </a:defRPr>
            </a:lvl8pPr>
            <a:lvl9pPr lvl="8" algn="ctr" rtl="0">
              <a:lnSpc>
                <a:spcPct val="100000"/>
              </a:lnSpc>
              <a:spcBef>
                <a:spcPts val="1600"/>
              </a:spcBef>
              <a:spcAft>
                <a:spcPts val="1600"/>
              </a:spcAft>
              <a:buNone/>
              <a:defRPr>
                <a:solidFill>
                  <a:srgbClr val="466269"/>
                </a:solidFill>
              </a:defRPr>
            </a:lvl9pPr>
          </a:lstStyle>
          <a:p>
            <a:endParaRPr/>
          </a:p>
        </p:txBody>
      </p:sp>
      <p:sp>
        <p:nvSpPr>
          <p:cNvPr id="127" name="Google Shape;127;p21"/>
          <p:cNvSpPr txBox="1">
            <a:spLocks noGrp="1"/>
          </p:cNvSpPr>
          <p:nvPr>
            <p:ph type="ctrTitle" idx="2"/>
          </p:nvPr>
        </p:nvSpPr>
        <p:spPr>
          <a:xfrm>
            <a:off x="3247389" y="1241138"/>
            <a:ext cx="2626800" cy="5778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466269"/>
              </a:buClr>
              <a:buSzPts val="1800"/>
              <a:buNone/>
              <a:defRPr sz="1800">
                <a:solidFill>
                  <a:srgbClr val="466269"/>
                </a:solidFill>
              </a:defRPr>
            </a:lvl1pPr>
            <a:lvl2pPr lvl="1" algn="ctr" rtl="0">
              <a:spcBef>
                <a:spcPts val="0"/>
              </a:spcBef>
              <a:spcAft>
                <a:spcPts val="0"/>
              </a:spcAft>
              <a:buClr>
                <a:srgbClr val="466269"/>
              </a:buClr>
              <a:buSzPts val="2400"/>
              <a:buNone/>
              <a:defRPr sz="2400">
                <a:solidFill>
                  <a:srgbClr val="466269"/>
                </a:solidFill>
              </a:defRPr>
            </a:lvl2pPr>
            <a:lvl3pPr lvl="2" algn="ctr" rtl="0">
              <a:spcBef>
                <a:spcPts val="0"/>
              </a:spcBef>
              <a:spcAft>
                <a:spcPts val="0"/>
              </a:spcAft>
              <a:buClr>
                <a:srgbClr val="466269"/>
              </a:buClr>
              <a:buSzPts val="2400"/>
              <a:buNone/>
              <a:defRPr sz="2400">
                <a:solidFill>
                  <a:srgbClr val="466269"/>
                </a:solidFill>
              </a:defRPr>
            </a:lvl3pPr>
            <a:lvl4pPr lvl="3" algn="ctr" rtl="0">
              <a:spcBef>
                <a:spcPts val="0"/>
              </a:spcBef>
              <a:spcAft>
                <a:spcPts val="0"/>
              </a:spcAft>
              <a:buClr>
                <a:srgbClr val="466269"/>
              </a:buClr>
              <a:buSzPts val="2400"/>
              <a:buNone/>
              <a:defRPr sz="2400">
                <a:solidFill>
                  <a:srgbClr val="466269"/>
                </a:solidFill>
              </a:defRPr>
            </a:lvl4pPr>
            <a:lvl5pPr lvl="4" algn="ctr" rtl="0">
              <a:spcBef>
                <a:spcPts val="0"/>
              </a:spcBef>
              <a:spcAft>
                <a:spcPts val="0"/>
              </a:spcAft>
              <a:buClr>
                <a:srgbClr val="466269"/>
              </a:buClr>
              <a:buSzPts val="2400"/>
              <a:buNone/>
              <a:defRPr sz="2400">
                <a:solidFill>
                  <a:srgbClr val="466269"/>
                </a:solidFill>
              </a:defRPr>
            </a:lvl5pPr>
            <a:lvl6pPr lvl="5" algn="ctr" rtl="0">
              <a:spcBef>
                <a:spcPts val="0"/>
              </a:spcBef>
              <a:spcAft>
                <a:spcPts val="0"/>
              </a:spcAft>
              <a:buClr>
                <a:srgbClr val="466269"/>
              </a:buClr>
              <a:buSzPts val="2400"/>
              <a:buNone/>
              <a:defRPr sz="2400">
                <a:solidFill>
                  <a:srgbClr val="466269"/>
                </a:solidFill>
              </a:defRPr>
            </a:lvl6pPr>
            <a:lvl7pPr lvl="6" algn="ctr" rtl="0">
              <a:spcBef>
                <a:spcPts val="0"/>
              </a:spcBef>
              <a:spcAft>
                <a:spcPts val="0"/>
              </a:spcAft>
              <a:buClr>
                <a:srgbClr val="466269"/>
              </a:buClr>
              <a:buSzPts val="2400"/>
              <a:buNone/>
              <a:defRPr sz="2400">
                <a:solidFill>
                  <a:srgbClr val="466269"/>
                </a:solidFill>
              </a:defRPr>
            </a:lvl7pPr>
            <a:lvl8pPr lvl="7" algn="ctr" rtl="0">
              <a:spcBef>
                <a:spcPts val="0"/>
              </a:spcBef>
              <a:spcAft>
                <a:spcPts val="0"/>
              </a:spcAft>
              <a:buClr>
                <a:srgbClr val="466269"/>
              </a:buClr>
              <a:buSzPts val="2400"/>
              <a:buNone/>
              <a:defRPr sz="2400">
                <a:solidFill>
                  <a:srgbClr val="466269"/>
                </a:solidFill>
              </a:defRPr>
            </a:lvl8pPr>
            <a:lvl9pPr lvl="8" algn="ctr" rtl="0">
              <a:spcBef>
                <a:spcPts val="0"/>
              </a:spcBef>
              <a:spcAft>
                <a:spcPts val="0"/>
              </a:spcAft>
              <a:buClr>
                <a:srgbClr val="466269"/>
              </a:buClr>
              <a:buSzPts val="2400"/>
              <a:buNone/>
              <a:defRPr sz="2400">
                <a:solidFill>
                  <a:srgbClr val="466269"/>
                </a:solidFill>
              </a:defRPr>
            </a:lvl9pPr>
          </a:lstStyle>
          <a:p>
            <a:endParaRPr/>
          </a:p>
        </p:txBody>
      </p:sp>
      <p:sp>
        <p:nvSpPr>
          <p:cNvPr id="128" name="Google Shape;128;p21"/>
          <p:cNvSpPr txBox="1">
            <a:spLocks noGrp="1"/>
          </p:cNvSpPr>
          <p:nvPr>
            <p:ph type="subTitle" idx="3"/>
          </p:nvPr>
        </p:nvSpPr>
        <p:spPr>
          <a:xfrm>
            <a:off x="3580989" y="1662363"/>
            <a:ext cx="1959600" cy="577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None/>
              <a:defRPr>
                <a:solidFill>
                  <a:srgbClr val="466269"/>
                </a:solidFill>
              </a:defRPr>
            </a:lvl1pPr>
            <a:lvl2pPr lvl="1" algn="ctr" rtl="0">
              <a:lnSpc>
                <a:spcPct val="100000"/>
              </a:lnSpc>
              <a:spcBef>
                <a:spcPts val="1600"/>
              </a:spcBef>
              <a:spcAft>
                <a:spcPts val="0"/>
              </a:spcAft>
              <a:buNone/>
              <a:defRPr>
                <a:solidFill>
                  <a:srgbClr val="466269"/>
                </a:solidFill>
              </a:defRPr>
            </a:lvl2pPr>
            <a:lvl3pPr lvl="2" algn="ctr" rtl="0">
              <a:lnSpc>
                <a:spcPct val="100000"/>
              </a:lnSpc>
              <a:spcBef>
                <a:spcPts val="1600"/>
              </a:spcBef>
              <a:spcAft>
                <a:spcPts val="0"/>
              </a:spcAft>
              <a:buNone/>
              <a:defRPr>
                <a:solidFill>
                  <a:srgbClr val="466269"/>
                </a:solidFill>
              </a:defRPr>
            </a:lvl3pPr>
            <a:lvl4pPr lvl="3" algn="ctr" rtl="0">
              <a:lnSpc>
                <a:spcPct val="100000"/>
              </a:lnSpc>
              <a:spcBef>
                <a:spcPts val="1600"/>
              </a:spcBef>
              <a:spcAft>
                <a:spcPts val="0"/>
              </a:spcAft>
              <a:buNone/>
              <a:defRPr>
                <a:solidFill>
                  <a:srgbClr val="466269"/>
                </a:solidFill>
              </a:defRPr>
            </a:lvl4pPr>
            <a:lvl5pPr lvl="4" algn="ctr" rtl="0">
              <a:lnSpc>
                <a:spcPct val="100000"/>
              </a:lnSpc>
              <a:spcBef>
                <a:spcPts val="1600"/>
              </a:spcBef>
              <a:spcAft>
                <a:spcPts val="0"/>
              </a:spcAft>
              <a:buNone/>
              <a:defRPr>
                <a:solidFill>
                  <a:srgbClr val="466269"/>
                </a:solidFill>
              </a:defRPr>
            </a:lvl5pPr>
            <a:lvl6pPr lvl="5" algn="ctr" rtl="0">
              <a:lnSpc>
                <a:spcPct val="100000"/>
              </a:lnSpc>
              <a:spcBef>
                <a:spcPts val="1600"/>
              </a:spcBef>
              <a:spcAft>
                <a:spcPts val="0"/>
              </a:spcAft>
              <a:buNone/>
              <a:defRPr>
                <a:solidFill>
                  <a:srgbClr val="466269"/>
                </a:solidFill>
              </a:defRPr>
            </a:lvl6pPr>
            <a:lvl7pPr lvl="6" algn="ctr" rtl="0">
              <a:lnSpc>
                <a:spcPct val="100000"/>
              </a:lnSpc>
              <a:spcBef>
                <a:spcPts val="1600"/>
              </a:spcBef>
              <a:spcAft>
                <a:spcPts val="0"/>
              </a:spcAft>
              <a:buNone/>
              <a:defRPr>
                <a:solidFill>
                  <a:srgbClr val="466269"/>
                </a:solidFill>
              </a:defRPr>
            </a:lvl7pPr>
            <a:lvl8pPr lvl="7" algn="ctr" rtl="0">
              <a:lnSpc>
                <a:spcPct val="100000"/>
              </a:lnSpc>
              <a:spcBef>
                <a:spcPts val="1600"/>
              </a:spcBef>
              <a:spcAft>
                <a:spcPts val="0"/>
              </a:spcAft>
              <a:buNone/>
              <a:defRPr>
                <a:solidFill>
                  <a:srgbClr val="466269"/>
                </a:solidFill>
              </a:defRPr>
            </a:lvl8pPr>
            <a:lvl9pPr lvl="8" algn="ctr" rtl="0">
              <a:lnSpc>
                <a:spcPct val="100000"/>
              </a:lnSpc>
              <a:spcBef>
                <a:spcPts val="1600"/>
              </a:spcBef>
              <a:spcAft>
                <a:spcPts val="1600"/>
              </a:spcAft>
              <a:buNone/>
              <a:defRPr>
                <a:solidFill>
                  <a:srgbClr val="466269"/>
                </a:solidFill>
              </a:defRPr>
            </a:lvl9pPr>
          </a:lstStyle>
          <a:p>
            <a:endParaRPr/>
          </a:p>
        </p:txBody>
      </p:sp>
      <p:sp>
        <p:nvSpPr>
          <p:cNvPr id="129" name="Google Shape;129;p21"/>
          <p:cNvSpPr txBox="1">
            <a:spLocks noGrp="1"/>
          </p:cNvSpPr>
          <p:nvPr>
            <p:ph type="ctrTitle" idx="4"/>
          </p:nvPr>
        </p:nvSpPr>
        <p:spPr>
          <a:xfrm>
            <a:off x="5826677" y="1241138"/>
            <a:ext cx="2626800" cy="5778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466269"/>
              </a:buClr>
              <a:buSzPts val="1800"/>
              <a:buNone/>
              <a:defRPr sz="1800">
                <a:solidFill>
                  <a:srgbClr val="466269"/>
                </a:solidFill>
              </a:defRPr>
            </a:lvl1pPr>
            <a:lvl2pPr lvl="1" algn="ctr" rtl="0">
              <a:spcBef>
                <a:spcPts val="0"/>
              </a:spcBef>
              <a:spcAft>
                <a:spcPts val="0"/>
              </a:spcAft>
              <a:buClr>
                <a:srgbClr val="466269"/>
              </a:buClr>
              <a:buSzPts val="2400"/>
              <a:buNone/>
              <a:defRPr sz="2400">
                <a:solidFill>
                  <a:srgbClr val="466269"/>
                </a:solidFill>
              </a:defRPr>
            </a:lvl2pPr>
            <a:lvl3pPr lvl="2" algn="ctr" rtl="0">
              <a:spcBef>
                <a:spcPts val="0"/>
              </a:spcBef>
              <a:spcAft>
                <a:spcPts val="0"/>
              </a:spcAft>
              <a:buClr>
                <a:srgbClr val="466269"/>
              </a:buClr>
              <a:buSzPts val="2400"/>
              <a:buNone/>
              <a:defRPr sz="2400">
                <a:solidFill>
                  <a:srgbClr val="466269"/>
                </a:solidFill>
              </a:defRPr>
            </a:lvl3pPr>
            <a:lvl4pPr lvl="3" algn="ctr" rtl="0">
              <a:spcBef>
                <a:spcPts val="0"/>
              </a:spcBef>
              <a:spcAft>
                <a:spcPts val="0"/>
              </a:spcAft>
              <a:buClr>
                <a:srgbClr val="466269"/>
              </a:buClr>
              <a:buSzPts val="2400"/>
              <a:buNone/>
              <a:defRPr sz="2400">
                <a:solidFill>
                  <a:srgbClr val="466269"/>
                </a:solidFill>
              </a:defRPr>
            </a:lvl4pPr>
            <a:lvl5pPr lvl="4" algn="ctr" rtl="0">
              <a:spcBef>
                <a:spcPts val="0"/>
              </a:spcBef>
              <a:spcAft>
                <a:spcPts val="0"/>
              </a:spcAft>
              <a:buClr>
                <a:srgbClr val="466269"/>
              </a:buClr>
              <a:buSzPts val="2400"/>
              <a:buNone/>
              <a:defRPr sz="2400">
                <a:solidFill>
                  <a:srgbClr val="466269"/>
                </a:solidFill>
              </a:defRPr>
            </a:lvl5pPr>
            <a:lvl6pPr lvl="5" algn="ctr" rtl="0">
              <a:spcBef>
                <a:spcPts val="0"/>
              </a:spcBef>
              <a:spcAft>
                <a:spcPts val="0"/>
              </a:spcAft>
              <a:buClr>
                <a:srgbClr val="466269"/>
              </a:buClr>
              <a:buSzPts val="2400"/>
              <a:buNone/>
              <a:defRPr sz="2400">
                <a:solidFill>
                  <a:srgbClr val="466269"/>
                </a:solidFill>
              </a:defRPr>
            </a:lvl6pPr>
            <a:lvl7pPr lvl="6" algn="ctr" rtl="0">
              <a:spcBef>
                <a:spcPts val="0"/>
              </a:spcBef>
              <a:spcAft>
                <a:spcPts val="0"/>
              </a:spcAft>
              <a:buClr>
                <a:srgbClr val="466269"/>
              </a:buClr>
              <a:buSzPts val="2400"/>
              <a:buNone/>
              <a:defRPr sz="2400">
                <a:solidFill>
                  <a:srgbClr val="466269"/>
                </a:solidFill>
              </a:defRPr>
            </a:lvl7pPr>
            <a:lvl8pPr lvl="7" algn="ctr" rtl="0">
              <a:spcBef>
                <a:spcPts val="0"/>
              </a:spcBef>
              <a:spcAft>
                <a:spcPts val="0"/>
              </a:spcAft>
              <a:buClr>
                <a:srgbClr val="466269"/>
              </a:buClr>
              <a:buSzPts val="2400"/>
              <a:buNone/>
              <a:defRPr sz="2400">
                <a:solidFill>
                  <a:srgbClr val="466269"/>
                </a:solidFill>
              </a:defRPr>
            </a:lvl8pPr>
            <a:lvl9pPr lvl="8" algn="ctr" rtl="0">
              <a:spcBef>
                <a:spcPts val="0"/>
              </a:spcBef>
              <a:spcAft>
                <a:spcPts val="0"/>
              </a:spcAft>
              <a:buClr>
                <a:srgbClr val="466269"/>
              </a:buClr>
              <a:buSzPts val="2400"/>
              <a:buNone/>
              <a:defRPr sz="2400">
                <a:solidFill>
                  <a:srgbClr val="466269"/>
                </a:solidFill>
              </a:defRPr>
            </a:lvl9pPr>
          </a:lstStyle>
          <a:p>
            <a:endParaRPr/>
          </a:p>
        </p:txBody>
      </p:sp>
      <p:sp>
        <p:nvSpPr>
          <p:cNvPr id="130" name="Google Shape;130;p21"/>
          <p:cNvSpPr txBox="1">
            <a:spLocks noGrp="1"/>
          </p:cNvSpPr>
          <p:nvPr>
            <p:ph type="subTitle" idx="5"/>
          </p:nvPr>
        </p:nvSpPr>
        <p:spPr>
          <a:xfrm>
            <a:off x="6160277" y="1662363"/>
            <a:ext cx="1959600" cy="577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None/>
              <a:defRPr>
                <a:solidFill>
                  <a:srgbClr val="466269"/>
                </a:solidFill>
              </a:defRPr>
            </a:lvl1pPr>
            <a:lvl2pPr lvl="1" algn="ctr" rtl="0">
              <a:lnSpc>
                <a:spcPct val="100000"/>
              </a:lnSpc>
              <a:spcBef>
                <a:spcPts val="1600"/>
              </a:spcBef>
              <a:spcAft>
                <a:spcPts val="0"/>
              </a:spcAft>
              <a:buNone/>
              <a:defRPr>
                <a:solidFill>
                  <a:srgbClr val="466269"/>
                </a:solidFill>
              </a:defRPr>
            </a:lvl2pPr>
            <a:lvl3pPr lvl="2" algn="ctr" rtl="0">
              <a:lnSpc>
                <a:spcPct val="100000"/>
              </a:lnSpc>
              <a:spcBef>
                <a:spcPts val="1600"/>
              </a:spcBef>
              <a:spcAft>
                <a:spcPts val="0"/>
              </a:spcAft>
              <a:buNone/>
              <a:defRPr>
                <a:solidFill>
                  <a:srgbClr val="466269"/>
                </a:solidFill>
              </a:defRPr>
            </a:lvl3pPr>
            <a:lvl4pPr lvl="3" algn="ctr" rtl="0">
              <a:lnSpc>
                <a:spcPct val="100000"/>
              </a:lnSpc>
              <a:spcBef>
                <a:spcPts val="1600"/>
              </a:spcBef>
              <a:spcAft>
                <a:spcPts val="0"/>
              </a:spcAft>
              <a:buNone/>
              <a:defRPr>
                <a:solidFill>
                  <a:srgbClr val="466269"/>
                </a:solidFill>
              </a:defRPr>
            </a:lvl4pPr>
            <a:lvl5pPr lvl="4" algn="ctr" rtl="0">
              <a:lnSpc>
                <a:spcPct val="100000"/>
              </a:lnSpc>
              <a:spcBef>
                <a:spcPts val="1600"/>
              </a:spcBef>
              <a:spcAft>
                <a:spcPts val="0"/>
              </a:spcAft>
              <a:buNone/>
              <a:defRPr>
                <a:solidFill>
                  <a:srgbClr val="466269"/>
                </a:solidFill>
              </a:defRPr>
            </a:lvl5pPr>
            <a:lvl6pPr lvl="5" algn="ctr" rtl="0">
              <a:lnSpc>
                <a:spcPct val="100000"/>
              </a:lnSpc>
              <a:spcBef>
                <a:spcPts val="1600"/>
              </a:spcBef>
              <a:spcAft>
                <a:spcPts val="0"/>
              </a:spcAft>
              <a:buNone/>
              <a:defRPr>
                <a:solidFill>
                  <a:srgbClr val="466269"/>
                </a:solidFill>
              </a:defRPr>
            </a:lvl6pPr>
            <a:lvl7pPr lvl="6" algn="ctr" rtl="0">
              <a:lnSpc>
                <a:spcPct val="100000"/>
              </a:lnSpc>
              <a:spcBef>
                <a:spcPts val="1600"/>
              </a:spcBef>
              <a:spcAft>
                <a:spcPts val="0"/>
              </a:spcAft>
              <a:buNone/>
              <a:defRPr>
                <a:solidFill>
                  <a:srgbClr val="466269"/>
                </a:solidFill>
              </a:defRPr>
            </a:lvl7pPr>
            <a:lvl8pPr lvl="7" algn="ctr" rtl="0">
              <a:lnSpc>
                <a:spcPct val="100000"/>
              </a:lnSpc>
              <a:spcBef>
                <a:spcPts val="1600"/>
              </a:spcBef>
              <a:spcAft>
                <a:spcPts val="0"/>
              </a:spcAft>
              <a:buNone/>
              <a:defRPr>
                <a:solidFill>
                  <a:srgbClr val="466269"/>
                </a:solidFill>
              </a:defRPr>
            </a:lvl8pPr>
            <a:lvl9pPr lvl="8" algn="ctr" rtl="0">
              <a:lnSpc>
                <a:spcPct val="100000"/>
              </a:lnSpc>
              <a:spcBef>
                <a:spcPts val="1600"/>
              </a:spcBef>
              <a:spcAft>
                <a:spcPts val="1600"/>
              </a:spcAft>
              <a:buNone/>
              <a:defRPr>
                <a:solidFill>
                  <a:srgbClr val="466269"/>
                </a:solidFill>
              </a:defRPr>
            </a:lvl9pPr>
          </a:lstStyle>
          <a:p>
            <a:endParaRPr/>
          </a:p>
        </p:txBody>
      </p:sp>
      <p:sp>
        <p:nvSpPr>
          <p:cNvPr id="131" name="Google Shape;131;p21"/>
          <p:cNvSpPr/>
          <p:nvPr/>
        </p:nvSpPr>
        <p:spPr>
          <a:xfrm rot="-5400000">
            <a:off x="6412225" y="2394725"/>
            <a:ext cx="5193600" cy="348300"/>
          </a:xfrm>
          <a:prstGeom prst="rect">
            <a:avLst/>
          </a:prstGeom>
          <a:solidFill>
            <a:srgbClr val="4662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66269"/>
              </a:solidFill>
            </a:endParaRPr>
          </a:p>
        </p:txBody>
      </p:sp>
      <p:sp>
        <p:nvSpPr>
          <p:cNvPr id="132" name="Google Shape;132;p21"/>
          <p:cNvSpPr txBox="1">
            <a:spLocks noGrp="1"/>
          </p:cNvSpPr>
          <p:nvPr>
            <p:ph type="sldNum" idx="12"/>
          </p:nvPr>
        </p:nvSpPr>
        <p:spPr>
          <a:xfrm>
            <a:off x="8743097" y="2374949"/>
            <a:ext cx="548700" cy="393600"/>
          </a:xfrm>
          <a:prstGeom prst="rect">
            <a:avLst/>
          </a:prstGeom>
        </p:spPr>
        <p:txBody>
          <a:bodyPr spcFirstLastPara="1" wrap="square" lIns="91425" tIns="91425" rIns="91425" bIns="91425" anchor="t" anchorCtr="0">
            <a:noAutofit/>
          </a:bodyPr>
          <a:lstStyle>
            <a:lvl1pPr lvl="0"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1pPr>
            <a:lvl2pPr lvl="1"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2pPr>
            <a:lvl3pPr lvl="2"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3pPr>
            <a:lvl4pPr lvl="3"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4pPr>
            <a:lvl5pPr lvl="4"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5pPr>
            <a:lvl6pPr lvl="5"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6pPr>
            <a:lvl7pPr lvl="6"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7pPr>
            <a:lvl8pPr lvl="7"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8pPr>
            <a:lvl9pPr lvl="8"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9pPr>
          </a:lstStyle>
          <a:p>
            <a:pPr marL="0" lvl="0" indent="0" algn="ctr" rtl="0">
              <a:spcBef>
                <a:spcPts val="0"/>
              </a:spcBef>
              <a:spcAft>
                <a:spcPts val="0"/>
              </a:spcAft>
              <a:buNone/>
            </a:pPr>
            <a:fld id="{00000000-1234-1234-1234-123412341234}" type="slidenum">
              <a:rPr lang="en-GB"/>
              <a:t>‹#›</a:t>
            </a:fld>
            <a:endParaRPr>
              <a:latin typeface="Oswald Regular"/>
              <a:ea typeface="Oswald Regular"/>
              <a:cs typeface="Oswald Regular"/>
              <a:sym typeface="Oswald Regular"/>
            </a:endParaRPr>
          </a:p>
        </p:txBody>
      </p:sp>
      <p:sp>
        <p:nvSpPr>
          <p:cNvPr id="133" name="Google Shape;133;p21"/>
          <p:cNvSpPr txBox="1">
            <a:spLocks noGrp="1"/>
          </p:cNvSpPr>
          <p:nvPr>
            <p:ph type="ctrTitle" idx="6"/>
          </p:nvPr>
        </p:nvSpPr>
        <p:spPr>
          <a:xfrm rot="-5400000">
            <a:off x="5277450" y="2279925"/>
            <a:ext cx="6302100" cy="5778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466269"/>
              </a:buClr>
              <a:buSzPts val="1200"/>
              <a:buNone/>
              <a:defRPr sz="1200">
                <a:solidFill>
                  <a:srgbClr val="466269"/>
                </a:solidFill>
              </a:defRPr>
            </a:lvl1pPr>
            <a:lvl2pPr lvl="1" algn="ctr" rtl="0">
              <a:spcBef>
                <a:spcPts val="0"/>
              </a:spcBef>
              <a:spcAft>
                <a:spcPts val="0"/>
              </a:spcAft>
              <a:buClr>
                <a:srgbClr val="466269"/>
              </a:buClr>
              <a:buSzPts val="1800"/>
              <a:buNone/>
              <a:defRPr sz="1800">
                <a:solidFill>
                  <a:srgbClr val="466269"/>
                </a:solidFill>
              </a:defRPr>
            </a:lvl2pPr>
            <a:lvl3pPr lvl="2" algn="ctr" rtl="0">
              <a:spcBef>
                <a:spcPts val="0"/>
              </a:spcBef>
              <a:spcAft>
                <a:spcPts val="0"/>
              </a:spcAft>
              <a:buClr>
                <a:srgbClr val="466269"/>
              </a:buClr>
              <a:buSzPts val="1800"/>
              <a:buNone/>
              <a:defRPr sz="1800">
                <a:solidFill>
                  <a:srgbClr val="466269"/>
                </a:solidFill>
              </a:defRPr>
            </a:lvl3pPr>
            <a:lvl4pPr lvl="3" algn="ctr" rtl="0">
              <a:spcBef>
                <a:spcPts val="0"/>
              </a:spcBef>
              <a:spcAft>
                <a:spcPts val="0"/>
              </a:spcAft>
              <a:buClr>
                <a:srgbClr val="466269"/>
              </a:buClr>
              <a:buSzPts val="1800"/>
              <a:buNone/>
              <a:defRPr sz="1800">
                <a:solidFill>
                  <a:srgbClr val="466269"/>
                </a:solidFill>
              </a:defRPr>
            </a:lvl4pPr>
            <a:lvl5pPr lvl="4" algn="ctr" rtl="0">
              <a:spcBef>
                <a:spcPts val="0"/>
              </a:spcBef>
              <a:spcAft>
                <a:spcPts val="0"/>
              </a:spcAft>
              <a:buClr>
                <a:srgbClr val="466269"/>
              </a:buClr>
              <a:buSzPts val="1800"/>
              <a:buNone/>
              <a:defRPr sz="1800">
                <a:solidFill>
                  <a:srgbClr val="466269"/>
                </a:solidFill>
              </a:defRPr>
            </a:lvl5pPr>
            <a:lvl6pPr lvl="5" algn="ctr" rtl="0">
              <a:spcBef>
                <a:spcPts val="0"/>
              </a:spcBef>
              <a:spcAft>
                <a:spcPts val="0"/>
              </a:spcAft>
              <a:buClr>
                <a:srgbClr val="466269"/>
              </a:buClr>
              <a:buSzPts val="1800"/>
              <a:buNone/>
              <a:defRPr sz="1800">
                <a:solidFill>
                  <a:srgbClr val="466269"/>
                </a:solidFill>
              </a:defRPr>
            </a:lvl6pPr>
            <a:lvl7pPr lvl="6" algn="ctr" rtl="0">
              <a:spcBef>
                <a:spcPts val="0"/>
              </a:spcBef>
              <a:spcAft>
                <a:spcPts val="0"/>
              </a:spcAft>
              <a:buClr>
                <a:srgbClr val="466269"/>
              </a:buClr>
              <a:buSzPts val="1800"/>
              <a:buNone/>
              <a:defRPr sz="1800">
                <a:solidFill>
                  <a:srgbClr val="466269"/>
                </a:solidFill>
              </a:defRPr>
            </a:lvl7pPr>
            <a:lvl8pPr lvl="7" algn="ctr" rtl="0">
              <a:spcBef>
                <a:spcPts val="0"/>
              </a:spcBef>
              <a:spcAft>
                <a:spcPts val="0"/>
              </a:spcAft>
              <a:buClr>
                <a:srgbClr val="466269"/>
              </a:buClr>
              <a:buSzPts val="1800"/>
              <a:buNone/>
              <a:defRPr sz="1800">
                <a:solidFill>
                  <a:srgbClr val="466269"/>
                </a:solidFill>
              </a:defRPr>
            </a:lvl8pPr>
            <a:lvl9pPr lvl="8" algn="ctr" rtl="0">
              <a:spcBef>
                <a:spcPts val="0"/>
              </a:spcBef>
              <a:spcAft>
                <a:spcPts val="0"/>
              </a:spcAft>
              <a:buClr>
                <a:srgbClr val="466269"/>
              </a:buClr>
              <a:buSzPts val="1800"/>
              <a:buNone/>
              <a:defRPr sz="1800">
                <a:solidFill>
                  <a:srgbClr val="466269"/>
                </a:solidFill>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p:cSld name="TITLE_1_1_1_2_1_1_1_1">
    <p:bg>
      <p:bgPr>
        <a:solidFill>
          <a:srgbClr val="F3F3F3"/>
        </a:solidFill>
        <a:effectLst/>
      </p:bgPr>
    </p:bg>
    <p:spTree>
      <p:nvGrpSpPr>
        <p:cNvPr id="1" name="Shape 134"/>
        <p:cNvGrpSpPr/>
        <p:nvPr/>
      </p:nvGrpSpPr>
      <p:grpSpPr>
        <a:xfrm>
          <a:off x="0" y="0"/>
          <a:ext cx="0" cy="0"/>
          <a:chOff x="0" y="0"/>
          <a:chExt cx="0" cy="0"/>
        </a:xfrm>
      </p:grpSpPr>
      <p:sp>
        <p:nvSpPr>
          <p:cNvPr id="135" name="Google Shape;135;p22"/>
          <p:cNvSpPr txBox="1">
            <a:spLocks noGrp="1"/>
          </p:cNvSpPr>
          <p:nvPr>
            <p:ph type="subTitle" idx="1"/>
          </p:nvPr>
        </p:nvSpPr>
        <p:spPr>
          <a:xfrm>
            <a:off x="1316638" y="2196450"/>
            <a:ext cx="1959600" cy="750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a:solidFill>
                  <a:srgbClr val="466269"/>
                </a:solidFill>
              </a:defRPr>
            </a:lvl1pPr>
            <a:lvl2pPr lvl="1" algn="ctr" rtl="0">
              <a:lnSpc>
                <a:spcPct val="100000"/>
              </a:lnSpc>
              <a:spcBef>
                <a:spcPts val="1600"/>
              </a:spcBef>
              <a:spcAft>
                <a:spcPts val="0"/>
              </a:spcAft>
              <a:buNone/>
              <a:defRPr>
                <a:solidFill>
                  <a:srgbClr val="466269"/>
                </a:solidFill>
              </a:defRPr>
            </a:lvl2pPr>
            <a:lvl3pPr lvl="2" algn="ctr" rtl="0">
              <a:lnSpc>
                <a:spcPct val="100000"/>
              </a:lnSpc>
              <a:spcBef>
                <a:spcPts val="1600"/>
              </a:spcBef>
              <a:spcAft>
                <a:spcPts val="0"/>
              </a:spcAft>
              <a:buNone/>
              <a:defRPr>
                <a:solidFill>
                  <a:srgbClr val="466269"/>
                </a:solidFill>
              </a:defRPr>
            </a:lvl3pPr>
            <a:lvl4pPr lvl="3" algn="ctr" rtl="0">
              <a:lnSpc>
                <a:spcPct val="100000"/>
              </a:lnSpc>
              <a:spcBef>
                <a:spcPts val="1600"/>
              </a:spcBef>
              <a:spcAft>
                <a:spcPts val="0"/>
              </a:spcAft>
              <a:buNone/>
              <a:defRPr>
                <a:solidFill>
                  <a:srgbClr val="466269"/>
                </a:solidFill>
              </a:defRPr>
            </a:lvl4pPr>
            <a:lvl5pPr lvl="4" algn="ctr" rtl="0">
              <a:lnSpc>
                <a:spcPct val="100000"/>
              </a:lnSpc>
              <a:spcBef>
                <a:spcPts val="1600"/>
              </a:spcBef>
              <a:spcAft>
                <a:spcPts val="0"/>
              </a:spcAft>
              <a:buNone/>
              <a:defRPr>
                <a:solidFill>
                  <a:srgbClr val="466269"/>
                </a:solidFill>
              </a:defRPr>
            </a:lvl5pPr>
            <a:lvl6pPr lvl="5" algn="ctr" rtl="0">
              <a:lnSpc>
                <a:spcPct val="100000"/>
              </a:lnSpc>
              <a:spcBef>
                <a:spcPts val="1600"/>
              </a:spcBef>
              <a:spcAft>
                <a:spcPts val="0"/>
              </a:spcAft>
              <a:buNone/>
              <a:defRPr>
                <a:solidFill>
                  <a:srgbClr val="466269"/>
                </a:solidFill>
              </a:defRPr>
            </a:lvl6pPr>
            <a:lvl7pPr lvl="6" algn="ctr" rtl="0">
              <a:lnSpc>
                <a:spcPct val="100000"/>
              </a:lnSpc>
              <a:spcBef>
                <a:spcPts val="1600"/>
              </a:spcBef>
              <a:spcAft>
                <a:spcPts val="0"/>
              </a:spcAft>
              <a:buNone/>
              <a:defRPr>
                <a:solidFill>
                  <a:srgbClr val="466269"/>
                </a:solidFill>
              </a:defRPr>
            </a:lvl7pPr>
            <a:lvl8pPr lvl="7" algn="ctr" rtl="0">
              <a:lnSpc>
                <a:spcPct val="100000"/>
              </a:lnSpc>
              <a:spcBef>
                <a:spcPts val="1600"/>
              </a:spcBef>
              <a:spcAft>
                <a:spcPts val="0"/>
              </a:spcAft>
              <a:buNone/>
              <a:defRPr>
                <a:solidFill>
                  <a:srgbClr val="466269"/>
                </a:solidFill>
              </a:defRPr>
            </a:lvl8pPr>
            <a:lvl9pPr lvl="8" algn="ctr" rtl="0">
              <a:lnSpc>
                <a:spcPct val="100000"/>
              </a:lnSpc>
              <a:spcBef>
                <a:spcPts val="1600"/>
              </a:spcBef>
              <a:spcAft>
                <a:spcPts val="1600"/>
              </a:spcAft>
              <a:buNone/>
              <a:defRPr>
                <a:solidFill>
                  <a:srgbClr val="466269"/>
                </a:solidFill>
              </a:defRPr>
            </a:lvl9pPr>
          </a:lstStyle>
          <a:p>
            <a:endParaRPr/>
          </a:p>
        </p:txBody>
      </p:sp>
      <p:sp>
        <p:nvSpPr>
          <p:cNvPr id="136" name="Google Shape;136;p22"/>
          <p:cNvSpPr/>
          <p:nvPr/>
        </p:nvSpPr>
        <p:spPr>
          <a:xfrm rot="-5400000">
            <a:off x="6412225" y="2394725"/>
            <a:ext cx="5193600" cy="348300"/>
          </a:xfrm>
          <a:prstGeom prst="rect">
            <a:avLst/>
          </a:prstGeom>
          <a:solidFill>
            <a:srgbClr val="4662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22"/>
          <p:cNvSpPr txBox="1">
            <a:spLocks noGrp="1"/>
          </p:cNvSpPr>
          <p:nvPr>
            <p:ph type="sldNum" idx="12"/>
          </p:nvPr>
        </p:nvSpPr>
        <p:spPr>
          <a:xfrm>
            <a:off x="8743097" y="2374949"/>
            <a:ext cx="548700" cy="393600"/>
          </a:xfrm>
          <a:prstGeom prst="rect">
            <a:avLst/>
          </a:prstGeom>
        </p:spPr>
        <p:txBody>
          <a:bodyPr spcFirstLastPara="1" wrap="square" lIns="91425" tIns="91425" rIns="91425" bIns="91425" anchor="t" anchorCtr="0">
            <a:noAutofit/>
          </a:bodyPr>
          <a:lstStyle>
            <a:lvl1pPr lvl="0"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1pPr>
            <a:lvl2pPr lvl="1"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2pPr>
            <a:lvl3pPr lvl="2"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3pPr>
            <a:lvl4pPr lvl="3"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4pPr>
            <a:lvl5pPr lvl="4"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5pPr>
            <a:lvl6pPr lvl="5"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6pPr>
            <a:lvl7pPr lvl="6"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7pPr>
            <a:lvl8pPr lvl="7"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8pPr>
            <a:lvl9pPr lvl="8"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9pPr>
          </a:lstStyle>
          <a:p>
            <a:pPr marL="0" lvl="0" indent="0" algn="ctr" rtl="0">
              <a:spcBef>
                <a:spcPts val="0"/>
              </a:spcBef>
              <a:spcAft>
                <a:spcPts val="0"/>
              </a:spcAft>
              <a:buNone/>
            </a:pPr>
            <a:fld id="{00000000-1234-1234-1234-123412341234}" type="slidenum">
              <a:rPr lang="en-GB"/>
              <a:t>‹#›</a:t>
            </a:fld>
            <a:endParaRPr>
              <a:latin typeface="Oswald Regular"/>
              <a:ea typeface="Oswald Regular"/>
              <a:cs typeface="Oswald Regular"/>
              <a:sym typeface="Oswald Regular"/>
            </a:endParaRPr>
          </a:p>
        </p:txBody>
      </p:sp>
      <p:sp>
        <p:nvSpPr>
          <p:cNvPr id="138" name="Google Shape;138;p22"/>
          <p:cNvSpPr txBox="1">
            <a:spLocks noGrp="1"/>
          </p:cNvSpPr>
          <p:nvPr>
            <p:ph type="ctrTitle"/>
          </p:nvPr>
        </p:nvSpPr>
        <p:spPr>
          <a:xfrm rot="-5400000">
            <a:off x="5277450" y="2279925"/>
            <a:ext cx="6302100" cy="5778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466269"/>
              </a:buClr>
              <a:buSzPts val="1200"/>
              <a:buNone/>
              <a:defRPr sz="1200">
                <a:solidFill>
                  <a:srgbClr val="466269"/>
                </a:solidFill>
              </a:defRPr>
            </a:lvl1pPr>
            <a:lvl2pPr lvl="1" algn="ctr" rtl="0">
              <a:spcBef>
                <a:spcPts val="0"/>
              </a:spcBef>
              <a:spcAft>
                <a:spcPts val="0"/>
              </a:spcAft>
              <a:buClr>
                <a:srgbClr val="466269"/>
              </a:buClr>
              <a:buSzPts val="1800"/>
              <a:buNone/>
              <a:defRPr sz="1800">
                <a:solidFill>
                  <a:srgbClr val="466269"/>
                </a:solidFill>
              </a:defRPr>
            </a:lvl2pPr>
            <a:lvl3pPr lvl="2" algn="ctr" rtl="0">
              <a:spcBef>
                <a:spcPts val="0"/>
              </a:spcBef>
              <a:spcAft>
                <a:spcPts val="0"/>
              </a:spcAft>
              <a:buClr>
                <a:srgbClr val="466269"/>
              </a:buClr>
              <a:buSzPts val="1800"/>
              <a:buNone/>
              <a:defRPr sz="1800">
                <a:solidFill>
                  <a:srgbClr val="466269"/>
                </a:solidFill>
              </a:defRPr>
            </a:lvl3pPr>
            <a:lvl4pPr lvl="3" algn="ctr" rtl="0">
              <a:spcBef>
                <a:spcPts val="0"/>
              </a:spcBef>
              <a:spcAft>
                <a:spcPts val="0"/>
              </a:spcAft>
              <a:buClr>
                <a:srgbClr val="466269"/>
              </a:buClr>
              <a:buSzPts val="1800"/>
              <a:buNone/>
              <a:defRPr sz="1800">
                <a:solidFill>
                  <a:srgbClr val="466269"/>
                </a:solidFill>
              </a:defRPr>
            </a:lvl4pPr>
            <a:lvl5pPr lvl="4" algn="ctr" rtl="0">
              <a:spcBef>
                <a:spcPts val="0"/>
              </a:spcBef>
              <a:spcAft>
                <a:spcPts val="0"/>
              </a:spcAft>
              <a:buClr>
                <a:srgbClr val="466269"/>
              </a:buClr>
              <a:buSzPts val="1800"/>
              <a:buNone/>
              <a:defRPr sz="1800">
                <a:solidFill>
                  <a:srgbClr val="466269"/>
                </a:solidFill>
              </a:defRPr>
            </a:lvl5pPr>
            <a:lvl6pPr lvl="5" algn="ctr" rtl="0">
              <a:spcBef>
                <a:spcPts val="0"/>
              </a:spcBef>
              <a:spcAft>
                <a:spcPts val="0"/>
              </a:spcAft>
              <a:buClr>
                <a:srgbClr val="466269"/>
              </a:buClr>
              <a:buSzPts val="1800"/>
              <a:buNone/>
              <a:defRPr sz="1800">
                <a:solidFill>
                  <a:srgbClr val="466269"/>
                </a:solidFill>
              </a:defRPr>
            </a:lvl6pPr>
            <a:lvl7pPr lvl="6" algn="ctr" rtl="0">
              <a:spcBef>
                <a:spcPts val="0"/>
              </a:spcBef>
              <a:spcAft>
                <a:spcPts val="0"/>
              </a:spcAft>
              <a:buClr>
                <a:srgbClr val="466269"/>
              </a:buClr>
              <a:buSzPts val="1800"/>
              <a:buNone/>
              <a:defRPr sz="1800">
                <a:solidFill>
                  <a:srgbClr val="466269"/>
                </a:solidFill>
              </a:defRPr>
            </a:lvl7pPr>
            <a:lvl8pPr lvl="7" algn="ctr" rtl="0">
              <a:spcBef>
                <a:spcPts val="0"/>
              </a:spcBef>
              <a:spcAft>
                <a:spcPts val="0"/>
              </a:spcAft>
              <a:buClr>
                <a:srgbClr val="466269"/>
              </a:buClr>
              <a:buSzPts val="1800"/>
              <a:buNone/>
              <a:defRPr sz="1800">
                <a:solidFill>
                  <a:srgbClr val="466269"/>
                </a:solidFill>
              </a:defRPr>
            </a:lvl8pPr>
            <a:lvl9pPr lvl="8" algn="ctr" rtl="0">
              <a:spcBef>
                <a:spcPts val="0"/>
              </a:spcBef>
              <a:spcAft>
                <a:spcPts val="0"/>
              </a:spcAft>
              <a:buClr>
                <a:srgbClr val="466269"/>
              </a:buClr>
              <a:buSzPts val="1800"/>
              <a:buNone/>
              <a:defRPr sz="1800">
                <a:solidFill>
                  <a:srgbClr val="466269"/>
                </a:solidFill>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WO COLUMNS">
  <p:cSld name="TITLE_1_1_1_1">
    <p:bg>
      <p:bgPr>
        <a:solidFill>
          <a:srgbClr val="F3F3F3"/>
        </a:solidFill>
        <a:effectLst/>
      </p:bgPr>
    </p:bg>
    <p:spTree>
      <p:nvGrpSpPr>
        <p:cNvPr id="1" name="Shape 139"/>
        <p:cNvGrpSpPr/>
        <p:nvPr/>
      </p:nvGrpSpPr>
      <p:grpSpPr>
        <a:xfrm>
          <a:off x="0" y="0"/>
          <a:ext cx="0" cy="0"/>
          <a:chOff x="0" y="0"/>
          <a:chExt cx="0" cy="0"/>
        </a:xfrm>
      </p:grpSpPr>
      <p:sp>
        <p:nvSpPr>
          <p:cNvPr id="140" name="Google Shape;140;p23"/>
          <p:cNvSpPr txBox="1">
            <a:spLocks noGrp="1"/>
          </p:cNvSpPr>
          <p:nvPr>
            <p:ph type="ctrTitle"/>
          </p:nvPr>
        </p:nvSpPr>
        <p:spPr>
          <a:xfrm>
            <a:off x="426375" y="854863"/>
            <a:ext cx="2805900" cy="577800"/>
          </a:xfrm>
          <a:prstGeom prst="rect">
            <a:avLst/>
          </a:prstGeom>
        </p:spPr>
        <p:txBody>
          <a:bodyPr spcFirstLastPara="1" wrap="square" lIns="91425" tIns="91425" rIns="91425" bIns="91425" anchor="b" anchorCtr="0">
            <a:noAutofit/>
          </a:bodyPr>
          <a:lstStyle>
            <a:lvl1pPr lvl="0" algn="r" rtl="0">
              <a:spcBef>
                <a:spcPts val="0"/>
              </a:spcBef>
              <a:spcAft>
                <a:spcPts val="0"/>
              </a:spcAft>
              <a:buClr>
                <a:srgbClr val="466269"/>
              </a:buClr>
              <a:buSzPts val="2400"/>
              <a:buNone/>
              <a:defRPr sz="2400">
                <a:solidFill>
                  <a:srgbClr val="466269"/>
                </a:solidFill>
              </a:defRPr>
            </a:lvl1pPr>
            <a:lvl2pPr lvl="1" algn="r" rtl="0">
              <a:spcBef>
                <a:spcPts val="0"/>
              </a:spcBef>
              <a:spcAft>
                <a:spcPts val="0"/>
              </a:spcAft>
              <a:buClr>
                <a:srgbClr val="466269"/>
              </a:buClr>
              <a:buSzPts val="2400"/>
              <a:buNone/>
              <a:defRPr sz="2400">
                <a:solidFill>
                  <a:srgbClr val="466269"/>
                </a:solidFill>
              </a:defRPr>
            </a:lvl2pPr>
            <a:lvl3pPr lvl="2" algn="r" rtl="0">
              <a:spcBef>
                <a:spcPts val="0"/>
              </a:spcBef>
              <a:spcAft>
                <a:spcPts val="0"/>
              </a:spcAft>
              <a:buClr>
                <a:srgbClr val="466269"/>
              </a:buClr>
              <a:buSzPts val="2400"/>
              <a:buNone/>
              <a:defRPr sz="2400">
                <a:solidFill>
                  <a:srgbClr val="466269"/>
                </a:solidFill>
              </a:defRPr>
            </a:lvl3pPr>
            <a:lvl4pPr lvl="3" algn="r" rtl="0">
              <a:spcBef>
                <a:spcPts val="0"/>
              </a:spcBef>
              <a:spcAft>
                <a:spcPts val="0"/>
              </a:spcAft>
              <a:buClr>
                <a:srgbClr val="466269"/>
              </a:buClr>
              <a:buSzPts val="2400"/>
              <a:buNone/>
              <a:defRPr sz="2400">
                <a:solidFill>
                  <a:srgbClr val="466269"/>
                </a:solidFill>
              </a:defRPr>
            </a:lvl4pPr>
            <a:lvl5pPr lvl="4" algn="r" rtl="0">
              <a:spcBef>
                <a:spcPts val="0"/>
              </a:spcBef>
              <a:spcAft>
                <a:spcPts val="0"/>
              </a:spcAft>
              <a:buClr>
                <a:srgbClr val="466269"/>
              </a:buClr>
              <a:buSzPts val="2400"/>
              <a:buNone/>
              <a:defRPr sz="2400">
                <a:solidFill>
                  <a:srgbClr val="466269"/>
                </a:solidFill>
              </a:defRPr>
            </a:lvl5pPr>
            <a:lvl6pPr lvl="5" algn="r" rtl="0">
              <a:spcBef>
                <a:spcPts val="0"/>
              </a:spcBef>
              <a:spcAft>
                <a:spcPts val="0"/>
              </a:spcAft>
              <a:buClr>
                <a:srgbClr val="466269"/>
              </a:buClr>
              <a:buSzPts val="2400"/>
              <a:buNone/>
              <a:defRPr sz="2400">
                <a:solidFill>
                  <a:srgbClr val="466269"/>
                </a:solidFill>
              </a:defRPr>
            </a:lvl6pPr>
            <a:lvl7pPr lvl="6" algn="r" rtl="0">
              <a:spcBef>
                <a:spcPts val="0"/>
              </a:spcBef>
              <a:spcAft>
                <a:spcPts val="0"/>
              </a:spcAft>
              <a:buClr>
                <a:srgbClr val="466269"/>
              </a:buClr>
              <a:buSzPts val="2400"/>
              <a:buNone/>
              <a:defRPr sz="2400">
                <a:solidFill>
                  <a:srgbClr val="466269"/>
                </a:solidFill>
              </a:defRPr>
            </a:lvl7pPr>
            <a:lvl8pPr lvl="7" algn="r" rtl="0">
              <a:spcBef>
                <a:spcPts val="0"/>
              </a:spcBef>
              <a:spcAft>
                <a:spcPts val="0"/>
              </a:spcAft>
              <a:buClr>
                <a:srgbClr val="466269"/>
              </a:buClr>
              <a:buSzPts val="2400"/>
              <a:buNone/>
              <a:defRPr sz="2400">
                <a:solidFill>
                  <a:srgbClr val="466269"/>
                </a:solidFill>
              </a:defRPr>
            </a:lvl8pPr>
            <a:lvl9pPr lvl="8" algn="r" rtl="0">
              <a:spcBef>
                <a:spcPts val="0"/>
              </a:spcBef>
              <a:spcAft>
                <a:spcPts val="0"/>
              </a:spcAft>
              <a:buClr>
                <a:srgbClr val="466269"/>
              </a:buClr>
              <a:buSzPts val="2400"/>
              <a:buNone/>
              <a:defRPr sz="2400">
                <a:solidFill>
                  <a:srgbClr val="466269"/>
                </a:solidFill>
              </a:defRPr>
            </a:lvl9pPr>
          </a:lstStyle>
          <a:p>
            <a:endParaRPr/>
          </a:p>
        </p:txBody>
      </p:sp>
      <p:sp>
        <p:nvSpPr>
          <p:cNvPr id="141" name="Google Shape;141;p23"/>
          <p:cNvSpPr txBox="1">
            <a:spLocks noGrp="1"/>
          </p:cNvSpPr>
          <p:nvPr>
            <p:ph type="subTitle" idx="1"/>
          </p:nvPr>
        </p:nvSpPr>
        <p:spPr>
          <a:xfrm>
            <a:off x="1272675" y="1352275"/>
            <a:ext cx="1959600" cy="5778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None/>
              <a:defRPr>
                <a:solidFill>
                  <a:srgbClr val="466269"/>
                </a:solidFill>
              </a:defRPr>
            </a:lvl1pPr>
            <a:lvl2pPr lvl="1" algn="r" rtl="0">
              <a:lnSpc>
                <a:spcPct val="100000"/>
              </a:lnSpc>
              <a:spcBef>
                <a:spcPts val="1600"/>
              </a:spcBef>
              <a:spcAft>
                <a:spcPts val="0"/>
              </a:spcAft>
              <a:buNone/>
              <a:defRPr>
                <a:solidFill>
                  <a:srgbClr val="466269"/>
                </a:solidFill>
              </a:defRPr>
            </a:lvl2pPr>
            <a:lvl3pPr lvl="2" algn="r" rtl="0">
              <a:lnSpc>
                <a:spcPct val="100000"/>
              </a:lnSpc>
              <a:spcBef>
                <a:spcPts val="1600"/>
              </a:spcBef>
              <a:spcAft>
                <a:spcPts val="0"/>
              </a:spcAft>
              <a:buNone/>
              <a:defRPr>
                <a:solidFill>
                  <a:srgbClr val="466269"/>
                </a:solidFill>
              </a:defRPr>
            </a:lvl3pPr>
            <a:lvl4pPr lvl="3" algn="r" rtl="0">
              <a:lnSpc>
                <a:spcPct val="100000"/>
              </a:lnSpc>
              <a:spcBef>
                <a:spcPts val="1600"/>
              </a:spcBef>
              <a:spcAft>
                <a:spcPts val="0"/>
              </a:spcAft>
              <a:buNone/>
              <a:defRPr>
                <a:solidFill>
                  <a:srgbClr val="466269"/>
                </a:solidFill>
              </a:defRPr>
            </a:lvl4pPr>
            <a:lvl5pPr lvl="4" algn="r" rtl="0">
              <a:lnSpc>
                <a:spcPct val="100000"/>
              </a:lnSpc>
              <a:spcBef>
                <a:spcPts val="1600"/>
              </a:spcBef>
              <a:spcAft>
                <a:spcPts val="0"/>
              </a:spcAft>
              <a:buNone/>
              <a:defRPr>
                <a:solidFill>
                  <a:srgbClr val="466269"/>
                </a:solidFill>
              </a:defRPr>
            </a:lvl5pPr>
            <a:lvl6pPr lvl="5" algn="r" rtl="0">
              <a:lnSpc>
                <a:spcPct val="100000"/>
              </a:lnSpc>
              <a:spcBef>
                <a:spcPts val="1600"/>
              </a:spcBef>
              <a:spcAft>
                <a:spcPts val="0"/>
              </a:spcAft>
              <a:buNone/>
              <a:defRPr>
                <a:solidFill>
                  <a:srgbClr val="466269"/>
                </a:solidFill>
              </a:defRPr>
            </a:lvl6pPr>
            <a:lvl7pPr lvl="6" algn="r" rtl="0">
              <a:lnSpc>
                <a:spcPct val="100000"/>
              </a:lnSpc>
              <a:spcBef>
                <a:spcPts val="1600"/>
              </a:spcBef>
              <a:spcAft>
                <a:spcPts val="0"/>
              </a:spcAft>
              <a:buNone/>
              <a:defRPr>
                <a:solidFill>
                  <a:srgbClr val="466269"/>
                </a:solidFill>
              </a:defRPr>
            </a:lvl7pPr>
            <a:lvl8pPr lvl="7" algn="r" rtl="0">
              <a:lnSpc>
                <a:spcPct val="100000"/>
              </a:lnSpc>
              <a:spcBef>
                <a:spcPts val="1600"/>
              </a:spcBef>
              <a:spcAft>
                <a:spcPts val="0"/>
              </a:spcAft>
              <a:buNone/>
              <a:defRPr>
                <a:solidFill>
                  <a:srgbClr val="466269"/>
                </a:solidFill>
              </a:defRPr>
            </a:lvl8pPr>
            <a:lvl9pPr lvl="8" algn="r" rtl="0">
              <a:lnSpc>
                <a:spcPct val="100000"/>
              </a:lnSpc>
              <a:spcBef>
                <a:spcPts val="1600"/>
              </a:spcBef>
              <a:spcAft>
                <a:spcPts val="1600"/>
              </a:spcAft>
              <a:buNone/>
              <a:defRPr>
                <a:solidFill>
                  <a:srgbClr val="466269"/>
                </a:solidFill>
              </a:defRPr>
            </a:lvl9pPr>
          </a:lstStyle>
          <a:p>
            <a:endParaRPr/>
          </a:p>
        </p:txBody>
      </p:sp>
      <p:sp>
        <p:nvSpPr>
          <p:cNvPr id="142" name="Google Shape;142;p23"/>
          <p:cNvSpPr txBox="1">
            <a:spLocks noGrp="1"/>
          </p:cNvSpPr>
          <p:nvPr>
            <p:ph type="ctrTitle" idx="2"/>
          </p:nvPr>
        </p:nvSpPr>
        <p:spPr>
          <a:xfrm>
            <a:off x="5879939" y="3102263"/>
            <a:ext cx="2626800" cy="5778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466269"/>
              </a:buClr>
              <a:buSzPts val="2400"/>
              <a:buNone/>
              <a:defRPr sz="2400">
                <a:solidFill>
                  <a:srgbClr val="466269"/>
                </a:solidFill>
              </a:defRPr>
            </a:lvl1pPr>
            <a:lvl2pPr lvl="1" rtl="0">
              <a:spcBef>
                <a:spcPts val="0"/>
              </a:spcBef>
              <a:spcAft>
                <a:spcPts val="0"/>
              </a:spcAft>
              <a:buClr>
                <a:srgbClr val="466269"/>
              </a:buClr>
              <a:buSzPts val="2400"/>
              <a:buNone/>
              <a:defRPr sz="2400">
                <a:solidFill>
                  <a:srgbClr val="466269"/>
                </a:solidFill>
              </a:defRPr>
            </a:lvl2pPr>
            <a:lvl3pPr lvl="2" rtl="0">
              <a:spcBef>
                <a:spcPts val="0"/>
              </a:spcBef>
              <a:spcAft>
                <a:spcPts val="0"/>
              </a:spcAft>
              <a:buClr>
                <a:srgbClr val="466269"/>
              </a:buClr>
              <a:buSzPts val="2400"/>
              <a:buNone/>
              <a:defRPr sz="2400">
                <a:solidFill>
                  <a:srgbClr val="466269"/>
                </a:solidFill>
              </a:defRPr>
            </a:lvl3pPr>
            <a:lvl4pPr lvl="3" rtl="0">
              <a:spcBef>
                <a:spcPts val="0"/>
              </a:spcBef>
              <a:spcAft>
                <a:spcPts val="0"/>
              </a:spcAft>
              <a:buClr>
                <a:srgbClr val="466269"/>
              </a:buClr>
              <a:buSzPts val="2400"/>
              <a:buNone/>
              <a:defRPr sz="2400">
                <a:solidFill>
                  <a:srgbClr val="466269"/>
                </a:solidFill>
              </a:defRPr>
            </a:lvl4pPr>
            <a:lvl5pPr lvl="4" rtl="0">
              <a:spcBef>
                <a:spcPts val="0"/>
              </a:spcBef>
              <a:spcAft>
                <a:spcPts val="0"/>
              </a:spcAft>
              <a:buClr>
                <a:srgbClr val="466269"/>
              </a:buClr>
              <a:buSzPts val="2400"/>
              <a:buNone/>
              <a:defRPr sz="2400">
                <a:solidFill>
                  <a:srgbClr val="466269"/>
                </a:solidFill>
              </a:defRPr>
            </a:lvl5pPr>
            <a:lvl6pPr lvl="5" rtl="0">
              <a:spcBef>
                <a:spcPts val="0"/>
              </a:spcBef>
              <a:spcAft>
                <a:spcPts val="0"/>
              </a:spcAft>
              <a:buClr>
                <a:srgbClr val="466269"/>
              </a:buClr>
              <a:buSzPts val="2400"/>
              <a:buNone/>
              <a:defRPr sz="2400">
                <a:solidFill>
                  <a:srgbClr val="466269"/>
                </a:solidFill>
              </a:defRPr>
            </a:lvl6pPr>
            <a:lvl7pPr lvl="6" rtl="0">
              <a:spcBef>
                <a:spcPts val="0"/>
              </a:spcBef>
              <a:spcAft>
                <a:spcPts val="0"/>
              </a:spcAft>
              <a:buClr>
                <a:srgbClr val="466269"/>
              </a:buClr>
              <a:buSzPts val="2400"/>
              <a:buNone/>
              <a:defRPr sz="2400">
                <a:solidFill>
                  <a:srgbClr val="466269"/>
                </a:solidFill>
              </a:defRPr>
            </a:lvl7pPr>
            <a:lvl8pPr lvl="7" rtl="0">
              <a:spcBef>
                <a:spcPts val="0"/>
              </a:spcBef>
              <a:spcAft>
                <a:spcPts val="0"/>
              </a:spcAft>
              <a:buClr>
                <a:srgbClr val="466269"/>
              </a:buClr>
              <a:buSzPts val="2400"/>
              <a:buNone/>
              <a:defRPr sz="2400">
                <a:solidFill>
                  <a:srgbClr val="466269"/>
                </a:solidFill>
              </a:defRPr>
            </a:lvl8pPr>
            <a:lvl9pPr lvl="8" rtl="0">
              <a:spcBef>
                <a:spcPts val="0"/>
              </a:spcBef>
              <a:spcAft>
                <a:spcPts val="0"/>
              </a:spcAft>
              <a:buClr>
                <a:srgbClr val="466269"/>
              </a:buClr>
              <a:buSzPts val="2400"/>
              <a:buNone/>
              <a:defRPr sz="2400">
                <a:solidFill>
                  <a:srgbClr val="466269"/>
                </a:solidFill>
              </a:defRPr>
            </a:lvl9pPr>
          </a:lstStyle>
          <a:p>
            <a:endParaRPr/>
          </a:p>
        </p:txBody>
      </p:sp>
      <p:sp>
        <p:nvSpPr>
          <p:cNvPr id="143" name="Google Shape;143;p23"/>
          <p:cNvSpPr txBox="1">
            <a:spLocks noGrp="1"/>
          </p:cNvSpPr>
          <p:nvPr>
            <p:ph type="subTitle" idx="3"/>
          </p:nvPr>
        </p:nvSpPr>
        <p:spPr>
          <a:xfrm>
            <a:off x="5879939" y="3599688"/>
            <a:ext cx="1959600" cy="577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a:solidFill>
                  <a:srgbClr val="466269"/>
                </a:solidFill>
              </a:defRPr>
            </a:lvl1pPr>
            <a:lvl2pPr lvl="1" rtl="0">
              <a:lnSpc>
                <a:spcPct val="100000"/>
              </a:lnSpc>
              <a:spcBef>
                <a:spcPts val="1600"/>
              </a:spcBef>
              <a:spcAft>
                <a:spcPts val="0"/>
              </a:spcAft>
              <a:buNone/>
              <a:defRPr>
                <a:solidFill>
                  <a:srgbClr val="466269"/>
                </a:solidFill>
              </a:defRPr>
            </a:lvl2pPr>
            <a:lvl3pPr lvl="2" rtl="0">
              <a:lnSpc>
                <a:spcPct val="100000"/>
              </a:lnSpc>
              <a:spcBef>
                <a:spcPts val="1600"/>
              </a:spcBef>
              <a:spcAft>
                <a:spcPts val="0"/>
              </a:spcAft>
              <a:buNone/>
              <a:defRPr>
                <a:solidFill>
                  <a:srgbClr val="466269"/>
                </a:solidFill>
              </a:defRPr>
            </a:lvl3pPr>
            <a:lvl4pPr lvl="3" rtl="0">
              <a:lnSpc>
                <a:spcPct val="100000"/>
              </a:lnSpc>
              <a:spcBef>
                <a:spcPts val="1600"/>
              </a:spcBef>
              <a:spcAft>
                <a:spcPts val="0"/>
              </a:spcAft>
              <a:buNone/>
              <a:defRPr>
                <a:solidFill>
                  <a:srgbClr val="466269"/>
                </a:solidFill>
              </a:defRPr>
            </a:lvl4pPr>
            <a:lvl5pPr lvl="4" rtl="0">
              <a:lnSpc>
                <a:spcPct val="100000"/>
              </a:lnSpc>
              <a:spcBef>
                <a:spcPts val="1600"/>
              </a:spcBef>
              <a:spcAft>
                <a:spcPts val="0"/>
              </a:spcAft>
              <a:buNone/>
              <a:defRPr>
                <a:solidFill>
                  <a:srgbClr val="466269"/>
                </a:solidFill>
              </a:defRPr>
            </a:lvl5pPr>
            <a:lvl6pPr lvl="5" rtl="0">
              <a:lnSpc>
                <a:spcPct val="100000"/>
              </a:lnSpc>
              <a:spcBef>
                <a:spcPts val="1600"/>
              </a:spcBef>
              <a:spcAft>
                <a:spcPts val="0"/>
              </a:spcAft>
              <a:buNone/>
              <a:defRPr>
                <a:solidFill>
                  <a:srgbClr val="466269"/>
                </a:solidFill>
              </a:defRPr>
            </a:lvl6pPr>
            <a:lvl7pPr lvl="6" rtl="0">
              <a:lnSpc>
                <a:spcPct val="100000"/>
              </a:lnSpc>
              <a:spcBef>
                <a:spcPts val="1600"/>
              </a:spcBef>
              <a:spcAft>
                <a:spcPts val="0"/>
              </a:spcAft>
              <a:buNone/>
              <a:defRPr>
                <a:solidFill>
                  <a:srgbClr val="466269"/>
                </a:solidFill>
              </a:defRPr>
            </a:lvl7pPr>
            <a:lvl8pPr lvl="7" rtl="0">
              <a:lnSpc>
                <a:spcPct val="100000"/>
              </a:lnSpc>
              <a:spcBef>
                <a:spcPts val="1600"/>
              </a:spcBef>
              <a:spcAft>
                <a:spcPts val="0"/>
              </a:spcAft>
              <a:buNone/>
              <a:defRPr>
                <a:solidFill>
                  <a:srgbClr val="466269"/>
                </a:solidFill>
              </a:defRPr>
            </a:lvl8pPr>
            <a:lvl9pPr lvl="8" rtl="0">
              <a:lnSpc>
                <a:spcPct val="100000"/>
              </a:lnSpc>
              <a:spcBef>
                <a:spcPts val="1600"/>
              </a:spcBef>
              <a:spcAft>
                <a:spcPts val="1600"/>
              </a:spcAft>
              <a:buNone/>
              <a:defRPr>
                <a:solidFill>
                  <a:srgbClr val="466269"/>
                </a:solidFill>
              </a:defRPr>
            </a:lvl9pPr>
          </a:lstStyle>
          <a:p>
            <a:endParaRPr/>
          </a:p>
        </p:txBody>
      </p:sp>
      <p:sp>
        <p:nvSpPr>
          <p:cNvPr id="144" name="Google Shape;144;p23"/>
          <p:cNvSpPr/>
          <p:nvPr/>
        </p:nvSpPr>
        <p:spPr>
          <a:xfrm rot="-5400000">
            <a:off x="6412225" y="2394725"/>
            <a:ext cx="5193600" cy="348300"/>
          </a:xfrm>
          <a:prstGeom prst="rect">
            <a:avLst/>
          </a:prstGeom>
          <a:solidFill>
            <a:srgbClr val="4662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23"/>
          <p:cNvSpPr txBox="1">
            <a:spLocks noGrp="1"/>
          </p:cNvSpPr>
          <p:nvPr>
            <p:ph type="sldNum" idx="12"/>
          </p:nvPr>
        </p:nvSpPr>
        <p:spPr>
          <a:xfrm>
            <a:off x="8743097" y="2374949"/>
            <a:ext cx="548700" cy="393600"/>
          </a:xfrm>
          <a:prstGeom prst="rect">
            <a:avLst/>
          </a:prstGeom>
        </p:spPr>
        <p:txBody>
          <a:bodyPr spcFirstLastPara="1" wrap="square" lIns="91425" tIns="91425" rIns="91425" bIns="91425" anchor="t" anchorCtr="0">
            <a:noAutofit/>
          </a:bodyPr>
          <a:lstStyle>
            <a:lvl1pPr lvl="0"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1pPr>
            <a:lvl2pPr lvl="1"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2pPr>
            <a:lvl3pPr lvl="2"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3pPr>
            <a:lvl4pPr lvl="3"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4pPr>
            <a:lvl5pPr lvl="4"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5pPr>
            <a:lvl6pPr lvl="5"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6pPr>
            <a:lvl7pPr lvl="6"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7pPr>
            <a:lvl8pPr lvl="7"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8pPr>
            <a:lvl9pPr lvl="8"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9pPr>
          </a:lstStyle>
          <a:p>
            <a:pPr marL="0" lvl="0" indent="0" algn="ctr" rtl="0">
              <a:spcBef>
                <a:spcPts val="0"/>
              </a:spcBef>
              <a:spcAft>
                <a:spcPts val="0"/>
              </a:spcAft>
              <a:buNone/>
            </a:pPr>
            <a:fld id="{00000000-1234-1234-1234-123412341234}" type="slidenum">
              <a:rPr lang="en-GB"/>
              <a:t>‹#›</a:t>
            </a:fld>
            <a:endParaRPr>
              <a:latin typeface="Oswald Regular"/>
              <a:ea typeface="Oswald Regular"/>
              <a:cs typeface="Oswald Regular"/>
              <a:sym typeface="Oswald Regular"/>
            </a:endParaRPr>
          </a:p>
        </p:txBody>
      </p:sp>
      <p:sp>
        <p:nvSpPr>
          <p:cNvPr id="146" name="Google Shape;146;p23"/>
          <p:cNvSpPr txBox="1">
            <a:spLocks noGrp="1"/>
          </p:cNvSpPr>
          <p:nvPr>
            <p:ph type="ctrTitle" idx="4"/>
          </p:nvPr>
        </p:nvSpPr>
        <p:spPr>
          <a:xfrm rot="-5400000">
            <a:off x="5277450" y="2279925"/>
            <a:ext cx="6302100" cy="5778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466269"/>
              </a:buClr>
              <a:buSzPts val="1200"/>
              <a:buNone/>
              <a:defRPr sz="1200">
                <a:solidFill>
                  <a:srgbClr val="466269"/>
                </a:solidFill>
              </a:defRPr>
            </a:lvl1pPr>
            <a:lvl2pPr lvl="1" algn="ctr" rtl="0">
              <a:spcBef>
                <a:spcPts val="0"/>
              </a:spcBef>
              <a:spcAft>
                <a:spcPts val="0"/>
              </a:spcAft>
              <a:buClr>
                <a:srgbClr val="466269"/>
              </a:buClr>
              <a:buSzPts val="1800"/>
              <a:buNone/>
              <a:defRPr sz="1800">
                <a:solidFill>
                  <a:srgbClr val="466269"/>
                </a:solidFill>
              </a:defRPr>
            </a:lvl2pPr>
            <a:lvl3pPr lvl="2" algn="ctr" rtl="0">
              <a:spcBef>
                <a:spcPts val="0"/>
              </a:spcBef>
              <a:spcAft>
                <a:spcPts val="0"/>
              </a:spcAft>
              <a:buClr>
                <a:srgbClr val="466269"/>
              </a:buClr>
              <a:buSzPts val="1800"/>
              <a:buNone/>
              <a:defRPr sz="1800">
                <a:solidFill>
                  <a:srgbClr val="466269"/>
                </a:solidFill>
              </a:defRPr>
            </a:lvl3pPr>
            <a:lvl4pPr lvl="3" algn="ctr" rtl="0">
              <a:spcBef>
                <a:spcPts val="0"/>
              </a:spcBef>
              <a:spcAft>
                <a:spcPts val="0"/>
              </a:spcAft>
              <a:buClr>
                <a:srgbClr val="466269"/>
              </a:buClr>
              <a:buSzPts val="1800"/>
              <a:buNone/>
              <a:defRPr sz="1800">
                <a:solidFill>
                  <a:srgbClr val="466269"/>
                </a:solidFill>
              </a:defRPr>
            </a:lvl4pPr>
            <a:lvl5pPr lvl="4" algn="ctr" rtl="0">
              <a:spcBef>
                <a:spcPts val="0"/>
              </a:spcBef>
              <a:spcAft>
                <a:spcPts val="0"/>
              </a:spcAft>
              <a:buClr>
                <a:srgbClr val="466269"/>
              </a:buClr>
              <a:buSzPts val="1800"/>
              <a:buNone/>
              <a:defRPr sz="1800">
                <a:solidFill>
                  <a:srgbClr val="466269"/>
                </a:solidFill>
              </a:defRPr>
            </a:lvl5pPr>
            <a:lvl6pPr lvl="5" algn="ctr" rtl="0">
              <a:spcBef>
                <a:spcPts val="0"/>
              </a:spcBef>
              <a:spcAft>
                <a:spcPts val="0"/>
              </a:spcAft>
              <a:buClr>
                <a:srgbClr val="466269"/>
              </a:buClr>
              <a:buSzPts val="1800"/>
              <a:buNone/>
              <a:defRPr sz="1800">
                <a:solidFill>
                  <a:srgbClr val="466269"/>
                </a:solidFill>
              </a:defRPr>
            </a:lvl6pPr>
            <a:lvl7pPr lvl="6" algn="ctr" rtl="0">
              <a:spcBef>
                <a:spcPts val="0"/>
              </a:spcBef>
              <a:spcAft>
                <a:spcPts val="0"/>
              </a:spcAft>
              <a:buClr>
                <a:srgbClr val="466269"/>
              </a:buClr>
              <a:buSzPts val="1800"/>
              <a:buNone/>
              <a:defRPr sz="1800">
                <a:solidFill>
                  <a:srgbClr val="466269"/>
                </a:solidFill>
              </a:defRPr>
            </a:lvl7pPr>
            <a:lvl8pPr lvl="7" algn="ctr" rtl="0">
              <a:spcBef>
                <a:spcPts val="0"/>
              </a:spcBef>
              <a:spcAft>
                <a:spcPts val="0"/>
              </a:spcAft>
              <a:buClr>
                <a:srgbClr val="466269"/>
              </a:buClr>
              <a:buSzPts val="1800"/>
              <a:buNone/>
              <a:defRPr sz="1800">
                <a:solidFill>
                  <a:srgbClr val="466269"/>
                </a:solidFill>
              </a:defRPr>
            </a:lvl8pPr>
            <a:lvl9pPr lvl="8" algn="ctr" rtl="0">
              <a:spcBef>
                <a:spcPts val="0"/>
              </a:spcBef>
              <a:spcAft>
                <a:spcPts val="0"/>
              </a:spcAft>
              <a:buClr>
                <a:srgbClr val="466269"/>
              </a:buClr>
              <a:buSzPts val="1800"/>
              <a:buNone/>
              <a:defRPr sz="1800">
                <a:solidFill>
                  <a:srgbClr val="466269"/>
                </a:solidFill>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 TEXT">
  <p:cSld name="TITLE_1_1_1_1_2">
    <p:bg>
      <p:bgPr>
        <a:solidFill>
          <a:srgbClr val="F3F3F3"/>
        </a:solidFill>
        <a:effectLst/>
      </p:bgPr>
    </p:bg>
    <p:spTree>
      <p:nvGrpSpPr>
        <p:cNvPr id="1" name="Shape 147"/>
        <p:cNvGrpSpPr/>
        <p:nvPr/>
      </p:nvGrpSpPr>
      <p:grpSpPr>
        <a:xfrm>
          <a:off x="0" y="0"/>
          <a:ext cx="0" cy="0"/>
          <a:chOff x="0" y="0"/>
          <a:chExt cx="0" cy="0"/>
        </a:xfrm>
      </p:grpSpPr>
      <p:sp>
        <p:nvSpPr>
          <p:cNvPr id="148" name="Google Shape;148;p24"/>
          <p:cNvSpPr/>
          <p:nvPr/>
        </p:nvSpPr>
        <p:spPr>
          <a:xfrm rot="-5400000">
            <a:off x="2000300" y="288000"/>
            <a:ext cx="5143500" cy="4567500"/>
          </a:xfrm>
          <a:prstGeom prst="rect">
            <a:avLst/>
          </a:prstGeom>
          <a:solidFill>
            <a:srgbClr val="4662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C1130"/>
              </a:solidFill>
            </a:endParaRPr>
          </a:p>
        </p:txBody>
      </p:sp>
      <p:sp>
        <p:nvSpPr>
          <p:cNvPr id="149" name="Google Shape;149;p24"/>
          <p:cNvSpPr txBox="1">
            <a:spLocks noGrp="1"/>
          </p:cNvSpPr>
          <p:nvPr>
            <p:ph type="subTitle" idx="1"/>
          </p:nvPr>
        </p:nvSpPr>
        <p:spPr>
          <a:xfrm>
            <a:off x="2391825" y="1005350"/>
            <a:ext cx="4358700" cy="577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a:solidFill>
                  <a:srgbClr val="F3F3F3"/>
                </a:solidFill>
              </a:defRPr>
            </a:lvl1pPr>
            <a:lvl2pPr lvl="1" algn="ctr" rtl="0">
              <a:lnSpc>
                <a:spcPct val="100000"/>
              </a:lnSpc>
              <a:spcBef>
                <a:spcPts val="1600"/>
              </a:spcBef>
              <a:spcAft>
                <a:spcPts val="0"/>
              </a:spcAft>
              <a:buNone/>
              <a:defRPr sz="1400">
                <a:solidFill>
                  <a:srgbClr val="F3F3F3"/>
                </a:solidFill>
              </a:defRPr>
            </a:lvl2pPr>
            <a:lvl3pPr lvl="2" algn="ctr" rtl="0">
              <a:lnSpc>
                <a:spcPct val="100000"/>
              </a:lnSpc>
              <a:spcBef>
                <a:spcPts val="1600"/>
              </a:spcBef>
              <a:spcAft>
                <a:spcPts val="0"/>
              </a:spcAft>
              <a:buNone/>
              <a:defRPr sz="1400">
                <a:solidFill>
                  <a:srgbClr val="F3F3F3"/>
                </a:solidFill>
              </a:defRPr>
            </a:lvl3pPr>
            <a:lvl4pPr lvl="3" algn="ctr" rtl="0">
              <a:lnSpc>
                <a:spcPct val="100000"/>
              </a:lnSpc>
              <a:spcBef>
                <a:spcPts val="1600"/>
              </a:spcBef>
              <a:spcAft>
                <a:spcPts val="0"/>
              </a:spcAft>
              <a:buNone/>
              <a:defRPr sz="1400">
                <a:solidFill>
                  <a:srgbClr val="F3F3F3"/>
                </a:solidFill>
              </a:defRPr>
            </a:lvl4pPr>
            <a:lvl5pPr lvl="4" algn="ctr" rtl="0">
              <a:lnSpc>
                <a:spcPct val="100000"/>
              </a:lnSpc>
              <a:spcBef>
                <a:spcPts val="1600"/>
              </a:spcBef>
              <a:spcAft>
                <a:spcPts val="0"/>
              </a:spcAft>
              <a:buNone/>
              <a:defRPr sz="1400">
                <a:solidFill>
                  <a:srgbClr val="F3F3F3"/>
                </a:solidFill>
              </a:defRPr>
            </a:lvl5pPr>
            <a:lvl6pPr lvl="5" algn="ctr" rtl="0">
              <a:lnSpc>
                <a:spcPct val="100000"/>
              </a:lnSpc>
              <a:spcBef>
                <a:spcPts val="1600"/>
              </a:spcBef>
              <a:spcAft>
                <a:spcPts val="0"/>
              </a:spcAft>
              <a:buNone/>
              <a:defRPr sz="1400">
                <a:solidFill>
                  <a:srgbClr val="F3F3F3"/>
                </a:solidFill>
              </a:defRPr>
            </a:lvl6pPr>
            <a:lvl7pPr lvl="6" algn="ctr" rtl="0">
              <a:lnSpc>
                <a:spcPct val="100000"/>
              </a:lnSpc>
              <a:spcBef>
                <a:spcPts val="1600"/>
              </a:spcBef>
              <a:spcAft>
                <a:spcPts val="0"/>
              </a:spcAft>
              <a:buNone/>
              <a:defRPr sz="1400">
                <a:solidFill>
                  <a:srgbClr val="F3F3F3"/>
                </a:solidFill>
              </a:defRPr>
            </a:lvl7pPr>
            <a:lvl8pPr lvl="7" algn="ctr" rtl="0">
              <a:lnSpc>
                <a:spcPct val="100000"/>
              </a:lnSpc>
              <a:spcBef>
                <a:spcPts val="1600"/>
              </a:spcBef>
              <a:spcAft>
                <a:spcPts val="0"/>
              </a:spcAft>
              <a:buNone/>
              <a:defRPr sz="1400">
                <a:solidFill>
                  <a:srgbClr val="F3F3F3"/>
                </a:solidFill>
              </a:defRPr>
            </a:lvl8pPr>
            <a:lvl9pPr lvl="8" algn="ctr" rtl="0">
              <a:lnSpc>
                <a:spcPct val="100000"/>
              </a:lnSpc>
              <a:spcBef>
                <a:spcPts val="1600"/>
              </a:spcBef>
              <a:spcAft>
                <a:spcPts val="1600"/>
              </a:spcAft>
              <a:buNone/>
              <a:defRPr sz="1400">
                <a:solidFill>
                  <a:srgbClr val="F3F3F3"/>
                </a:solidFill>
              </a:defRPr>
            </a:lvl9pPr>
          </a:lstStyle>
          <a:p>
            <a:endParaRPr/>
          </a:p>
        </p:txBody>
      </p:sp>
      <p:sp>
        <p:nvSpPr>
          <p:cNvPr id="150" name="Google Shape;150;p24"/>
          <p:cNvSpPr/>
          <p:nvPr/>
        </p:nvSpPr>
        <p:spPr>
          <a:xfrm rot="-5400000">
            <a:off x="6412225" y="2394725"/>
            <a:ext cx="5193600" cy="348300"/>
          </a:xfrm>
          <a:prstGeom prst="rect">
            <a:avLst/>
          </a:prstGeom>
          <a:solidFill>
            <a:srgbClr val="4662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24"/>
          <p:cNvSpPr txBox="1">
            <a:spLocks noGrp="1"/>
          </p:cNvSpPr>
          <p:nvPr>
            <p:ph type="sldNum" idx="12"/>
          </p:nvPr>
        </p:nvSpPr>
        <p:spPr>
          <a:xfrm>
            <a:off x="8743097" y="2374949"/>
            <a:ext cx="548700" cy="393600"/>
          </a:xfrm>
          <a:prstGeom prst="rect">
            <a:avLst/>
          </a:prstGeom>
        </p:spPr>
        <p:txBody>
          <a:bodyPr spcFirstLastPara="1" wrap="square" lIns="91425" tIns="91425" rIns="91425" bIns="91425" anchor="t" anchorCtr="0">
            <a:noAutofit/>
          </a:bodyPr>
          <a:lstStyle>
            <a:lvl1pPr lvl="0"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1pPr>
            <a:lvl2pPr lvl="1"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2pPr>
            <a:lvl3pPr lvl="2"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3pPr>
            <a:lvl4pPr lvl="3"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4pPr>
            <a:lvl5pPr lvl="4"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5pPr>
            <a:lvl6pPr lvl="5"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6pPr>
            <a:lvl7pPr lvl="6"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7pPr>
            <a:lvl8pPr lvl="7"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8pPr>
            <a:lvl9pPr lvl="8"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9pPr>
          </a:lstStyle>
          <a:p>
            <a:pPr marL="0" lvl="0" indent="0" algn="ctr" rtl="0">
              <a:spcBef>
                <a:spcPts val="0"/>
              </a:spcBef>
              <a:spcAft>
                <a:spcPts val="0"/>
              </a:spcAft>
              <a:buNone/>
            </a:pPr>
            <a:fld id="{00000000-1234-1234-1234-123412341234}" type="slidenum">
              <a:rPr lang="en-GB"/>
              <a:t>‹#›</a:t>
            </a:fld>
            <a:endParaRPr>
              <a:latin typeface="Oswald Regular"/>
              <a:ea typeface="Oswald Regular"/>
              <a:cs typeface="Oswald Regular"/>
              <a:sym typeface="Oswald Regular"/>
            </a:endParaRPr>
          </a:p>
        </p:txBody>
      </p:sp>
      <p:sp>
        <p:nvSpPr>
          <p:cNvPr id="152" name="Google Shape;152;p24"/>
          <p:cNvSpPr txBox="1">
            <a:spLocks noGrp="1"/>
          </p:cNvSpPr>
          <p:nvPr>
            <p:ph type="ctrTitle"/>
          </p:nvPr>
        </p:nvSpPr>
        <p:spPr>
          <a:xfrm rot="-5400000">
            <a:off x="5277450" y="2279925"/>
            <a:ext cx="6302100" cy="5778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466269"/>
              </a:buClr>
              <a:buSzPts val="1200"/>
              <a:buNone/>
              <a:defRPr sz="1200">
                <a:solidFill>
                  <a:srgbClr val="466269"/>
                </a:solidFill>
              </a:defRPr>
            </a:lvl1pPr>
            <a:lvl2pPr lvl="1" algn="ctr" rtl="0">
              <a:spcBef>
                <a:spcPts val="0"/>
              </a:spcBef>
              <a:spcAft>
                <a:spcPts val="0"/>
              </a:spcAft>
              <a:buClr>
                <a:srgbClr val="466269"/>
              </a:buClr>
              <a:buSzPts val="1800"/>
              <a:buNone/>
              <a:defRPr sz="1800">
                <a:solidFill>
                  <a:srgbClr val="466269"/>
                </a:solidFill>
              </a:defRPr>
            </a:lvl2pPr>
            <a:lvl3pPr lvl="2" algn="ctr" rtl="0">
              <a:spcBef>
                <a:spcPts val="0"/>
              </a:spcBef>
              <a:spcAft>
                <a:spcPts val="0"/>
              </a:spcAft>
              <a:buClr>
                <a:srgbClr val="466269"/>
              </a:buClr>
              <a:buSzPts val="1800"/>
              <a:buNone/>
              <a:defRPr sz="1800">
                <a:solidFill>
                  <a:srgbClr val="466269"/>
                </a:solidFill>
              </a:defRPr>
            </a:lvl3pPr>
            <a:lvl4pPr lvl="3" algn="ctr" rtl="0">
              <a:spcBef>
                <a:spcPts val="0"/>
              </a:spcBef>
              <a:spcAft>
                <a:spcPts val="0"/>
              </a:spcAft>
              <a:buClr>
                <a:srgbClr val="466269"/>
              </a:buClr>
              <a:buSzPts val="1800"/>
              <a:buNone/>
              <a:defRPr sz="1800">
                <a:solidFill>
                  <a:srgbClr val="466269"/>
                </a:solidFill>
              </a:defRPr>
            </a:lvl4pPr>
            <a:lvl5pPr lvl="4" algn="ctr" rtl="0">
              <a:spcBef>
                <a:spcPts val="0"/>
              </a:spcBef>
              <a:spcAft>
                <a:spcPts val="0"/>
              </a:spcAft>
              <a:buClr>
                <a:srgbClr val="466269"/>
              </a:buClr>
              <a:buSzPts val="1800"/>
              <a:buNone/>
              <a:defRPr sz="1800">
                <a:solidFill>
                  <a:srgbClr val="466269"/>
                </a:solidFill>
              </a:defRPr>
            </a:lvl5pPr>
            <a:lvl6pPr lvl="5" algn="ctr" rtl="0">
              <a:spcBef>
                <a:spcPts val="0"/>
              </a:spcBef>
              <a:spcAft>
                <a:spcPts val="0"/>
              </a:spcAft>
              <a:buClr>
                <a:srgbClr val="466269"/>
              </a:buClr>
              <a:buSzPts val="1800"/>
              <a:buNone/>
              <a:defRPr sz="1800">
                <a:solidFill>
                  <a:srgbClr val="466269"/>
                </a:solidFill>
              </a:defRPr>
            </a:lvl6pPr>
            <a:lvl7pPr lvl="6" algn="ctr" rtl="0">
              <a:spcBef>
                <a:spcPts val="0"/>
              </a:spcBef>
              <a:spcAft>
                <a:spcPts val="0"/>
              </a:spcAft>
              <a:buClr>
                <a:srgbClr val="466269"/>
              </a:buClr>
              <a:buSzPts val="1800"/>
              <a:buNone/>
              <a:defRPr sz="1800">
                <a:solidFill>
                  <a:srgbClr val="466269"/>
                </a:solidFill>
              </a:defRPr>
            </a:lvl7pPr>
            <a:lvl8pPr lvl="7" algn="ctr" rtl="0">
              <a:spcBef>
                <a:spcPts val="0"/>
              </a:spcBef>
              <a:spcAft>
                <a:spcPts val="0"/>
              </a:spcAft>
              <a:buClr>
                <a:srgbClr val="466269"/>
              </a:buClr>
              <a:buSzPts val="1800"/>
              <a:buNone/>
              <a:defRPr sz="1800">
                <a:solidFill>
                  <a:srgbClr val="466269"/>
                </a:solidFill>
              </a:defRPr>
            </a:lvl8pPr>
            <a:lvl9pPr lvl="8" algn="ctr" rtl="0">
              <a:spcBef>
                <a:spcPts val="0"/>
              </a:spcBef>
              <a:spcAft>
                <a:spcPts val="0"/>
              </a:spcAft>
              <a:buClr>
                <a:srgbClr val="466269"/>
              </a:buClr>
              <a:buSzPts val="1800"/>
              <a:buNone/>
              <a:defRPr sz="1800">
                <a:solidFill>
                  <a:srgbClr val="466269"/>
                </a:solidFill>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 DESIGN">
  <p:cSld name="TITLE_1_1_1_1_1_1">
    <p:bg>
      <p:bgPr>
        <a:solidFill>
          <a:srgbClr val="F3F3F3"/>
        </a:solidFill>
        <a:effectLst/>
      </p:bgPr>
    </p:bg>
    <p:spTree>
      <p:nvGrpSpPr>
        <p:cNvPr id="1" name="Shape 153"/>
        <p:cNvGrpSpPr/>
        <p:nvPr/>
      </p:nvGrpSpPr>
      <p:grpSpPr>
        <a:xfrm>
          <a:off x="0" y="0"/>
          <a:ext cx="0" cy="0"/>
          <a:chOff x="0" y="0"/>
          <a:chExt cx="0" cy="0"/>
        </a:xfrm>
      </p:grpSpPr>
      <p:sp>
        <p:nvSpPr>
          <p:cNvPr id="154" name="Google Shape;154;p25"/>
          <p:cNvSpPr/>
          <p:nvPr/>
        </p:nvSpPr>
        <p:spPr>
          <a:xfrm rot="-5400000">
            <a:off x="-1145448" y="1953300"/>
            <a:ext cx="5143500" cy="1236900"/>
          </a:xfrm>
          <a:prstGeom prst="rect">
            <a:avLst/>
          </a:prstGeom>
          <a:solidFill>
            <a:srgbClr val="4343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C1130"/>
              </a:solidFill>
            </a:endParaRPr>
          </a:p>
        </p:txBody>
      </p:sp>
      <p:sp>
        <p:nvSpPr>
          <p:cNvPr id="155" name="Google Shape;155;p25"/>
          <p:cNvSpPr/>
          <p:nvPr/>
        </p:nvSpPr>
        <p:spPr>
          <a:xfrm rot="-5400000">
            <a:off x="84425" y="1953300"/>
            <a:ext cx="5143500" cy="1236900"/>
          </a:xfrm>
          <a:prstGeom prst="rect">
            <a:avLst/>
          </a:prstGeom>
          <a:solidFill>
            <a:srgbClr val="4662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C1130"/>
              </a:solidFill>
            </a:endParaRPr>
          </a:p>
        </p:txBody>
      </p:sp>
      <p:sp>
        <p:nvSpPr>
          <p:cNvPr id="156" name="Google Shape;156;p25"/>
          <p:cNvSpPr/>
          <p:nvPr/>
        </p:nvSpPr>
        <p:spPr>
          <a:xfrm rot="-5400000">
            <a:off x="6412225" y="2394725"/>
            <a:ext cx="5193600" cy="348300"/>
          </a:xfrm>
          <a:prstGeom prst="rect">
            <a:avLst/>
          </a:prstGeom>
          <a:solidFill>
            <a:srgbClr val="4662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25"/>
          <p:cNvSpPr txBox="1">
            <a:spLocks noGrp="1"/>
          </p:cNvSpPr>
          <p:nvPr>
            <p:ph type="sldNum" idx="12"/>
          </p:nvPr>
        </p:nvSpPr>
        <p:spPr>
          <a:xfrm>
            <a:off x="8743097" y="2374949"/>
            <a:ext cx="548700" cy="393600"/>
          </a:xfrm>
          <a:prstGeom prst="rect">
            <a:avLst/>
          </a:prstGeom>
        </p:spPr>
        <p:txBody>
          <a:bodyPr spcFirstLastPara="1" wrap="square" lIns="91425" tIns="91425" rIns="91425" bIns="91425" anchor="t" anchorCtr="0">
            <a:noAutofit/>
          </a:bodyPr>
          <a:lstStyle>
            <a:lvl1pPr lvl="0"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1pPr>
            <a:lvl2pPr lvl="1"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2pPr>
            <a:lvl3pPr lvl="2"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3pPr>
            <a:lvl4pPr lvl="3"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4pPr>
            <a:lvl5pPr lvl="4"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5pPr>
            <a:lvl6pPr lvl="5"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6pPr>
            <a:lvl7pPr lvl="6"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7pPr>
            <a:lvl8pPr lvl="7"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8pPr>
            <a:lvl9pPr lvl="8"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9pPr>
          </a:lstStyle>
          <a:p>
            <a:pPr marL="0" lvl="0" indent="0" algn="ctr" rtl="0">
              <a:spcBef>
                <a:spcPts val="0"/>
              </a:spcBef>
              <a:spcAft>
                <a:spcPts val="0"/>
              </a:spcAft>
              <a:buNone/>
            </a:pPr>
            <a:fld id="{00000000-1234-1234-1234-123412341234}" type="slidenum">
              <a:rPr lang="en-GB"/>
              <a:t>‹#›</a:t>
            </a:fld>
            <a:endParaRPr>
              <a:latin typeface="Oswald Regular"/>
              <a:ea typeface="Oswald Regular"/>
              <a:cs typeface="Oswald Regular"/>
              <a:sym typeface="Oswald Regular"/>
            </a:endParaRPr>
          </a:p>
        </p:txBody>
      </p:sp>
      <p:sp>
        <p:nvSpPr>
          <p:cNvPr id="158" name="Google Shape;158;p25"/>
          <p:cNvSpPr txBox="1">
            <a:spLocks noGrp="1"/>
          </p:cNvSpPr>
          <p:nvPr>
            <p:ph type="ctrTitle"/>
          </p:nvPr>
        </p:nvSpPr>
        <p:spPr>
          <a:xfrm rot="-5400000">
            <a:off x="5277450" y="2279925"/>
            <a:ext cx="6302100" cy="5778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466269"/>
              </a:buClr>
              <a:buSzPts val="1200"/>
              <a:buNone/>
              <a:defRPr sz="1200">
                <a:solidFill>
                  <a:srgbClr val="466269"/>
                </a:solidFill>
              </a:defRPr>
            </a:lvl1pPr>
            <a:lvl2pPr lvl="1" algn="ctr" rtl="0">
              <a:spcBef>
                <a:spcPts val="0"/>
              </a:spcBef>
              <a:spcAft>
                <a:spcPts val="0"/>
              </a:spcAft>
              <a:buClr>
                <a:srgbClr val="466269"/>
              </a:buClr>
              <a:buSzPts val="1800"/>
              <a:buNone/>
              <a:defRPr sz="1800">
                <a:solidFill>
                  <a:srgbClr val="466269"/>
                </a:solidFill>
              </a:defRPr>
            </a:lvl2pPr>
            <a:lvl3pPr lvl="2" algn="ctr" rtl="0">
              <a:spcBef>
                <a:spcPts val="0"/>
              </a:spcBef>
              <a:spcAft>
                <a:spcPts val="0"/>
              </a:spcAft>
              <a:buClr>
                <a:srgbClr val="466269"/>
              </a:buClr>
              <a:buSzPts val="1800"/>
              <a:buNone/>
              <a:defRPr sz="1800">
                <a:solidFill>
                  <a:srgbClr val="466269"/>
                </a:solidFill>
              </a:defRPr>
            </a:lvl3pPr>
            <a:lvl4pPr lvl="3" algn="ctr" rtl="0">
              <a:spcBef>
                <a:spcPts val="0"/>
              </a:spcBef>
              <a:spcAft>
                <a:spcPts val="0"/>
              </a:spcAft>
              <a:buClr>
                <a:srgbClr val="466269"/>
              </a:buClr>
              <a:buSzPts val="1800"/>
              <a:buNone/>
              <a:defRPr sz="1800">
                <a:solidFill>
                  <a:srgbClr val="466269"/>
                </a:solidFill>
              </a:defRPr>
            </a:lvl4pPr>
            <a:lvl5pPr lvl="4" algn="ctr" rtl="0">
              <a:spcBef>
                <a:spcPts val="0"/>
              </a:spcBef>
              <a:spcAft>
                <a:spcPts val="0"/>
              </a:spcAft>
              <a:buClr>
                <a:srgbClr val="466269"/>
              </a:buClr>
              <a:buSzPts val="1800"/>
              <a:buNone/>
              <a:defRPr sz="1800">
                <a:solidFill>
                  <a:srgbClr val="466269"/>
                </a:solidFill>
              </a:defRPr>
            </a:lvl5pPr>
            <a:lvl6pPr lvl="5" algn="ctr" rtl="0">
              <a:spcBef>
                <a:spcPts val="0"/>
              </a:spcBef>
              <a:spcAft>
                <a:spcPts val="0"/>
              </a:spcAft>
              <a:buClr>
                <a:srgbClr val="466269"/>
              </a:buClr>
              <a:buSzPts val="1800"/>
              <a:buNone/>
              <a:defRPr sz="1800">
                <a:solidFill>
                  <a:srgbClr val="466269"/>
                </a:solidFill>
              </a:defRPr>
            </a:lvl6pPr>
            <a:lvl7pPr lvl="6" algn="ctr" rtl="0">
              <a:spcBef>
                <a:spcPts val="0"/>
              </a:spcBef>
              <a:spcAft>
                <a:spcPts val="0"/>
              </a:spcAft>
              <a:buClr>
                <a:srgbClr val="466269"/>
              </a:buClr>
              <a:buSzPts val="1800"/>
              <a:buNone/>
              <a:defRPr sz="1800">
                <a:solidFill>
                  <a:srgbClr val="466269"/>
                </a:solidFill>
              </a:defRPr>
            </a:lvl7pPr>
            <a:lvl8pPr lvl="7" algn="ctr" rtl="0">
              <a:spcBef>
                <a:spcPts val="0"/>
              </a:spcBef>
              <a:spcAft>
                <a:spcPts val="0"/>
              </a:spcAft>
              <a:buClr>
                <a:srgbClr val="466269"/>
              </a:buClr>
              <a:buSzPts val="1800"/>
              <a:buNone/>
              <a:defRPr sz="1800">
                <a:solidFill>
                  <a:srgbClr val="466269"/>
                </a:solidFill>
              </a:defRPr>
            </a:lvl8pPr>
            <a:lvl9pPr lvl="8" algn="ctr" rtl="0">
              <a:spcBef>
                <a:spcPts val="0"/>
              </a:spcBef>
              <a:spcAft>
                <a:spcPts val="0"/>
              </a:spcAft>
              <a:buClr>
                <a:srgbClr val="466269"/>
              </a:buClr>
              <a:buSzPts val="1800"/>
              <a:buNone/>
              <a:defRPr sz="1800">
                <a:solidFill>
                  <a:srgbClr val="466269"/>
                </a:solidFill>
              </a:defRPr>
            </a:lvl9pPr>
          </a:lstStyle>
          <a:p>
            <a:endParaRPr/>
          </a:p>
        </p:txBody>
      </p:sp>
      <p:sp>
        <p:nvSpPr>
          <p:cNvPr id="159" name="Google Shape;159;p25"/>
          <p:cNvSpPr txBox="1">
            <a:spLocks noGrp="1"/>
          </p:cNvSpPr>
          <p:nvPr>
            <p:ph type="ctrTitle" idx="2"/>
          </p:nvPr>
        </p:nvSpPr>
        <p:spPr>
          <a:xfrm>
            <a:off x="4301200" y="1306250"/>
            <a:ext cx="1607400" cy="5778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466269"/>
              </a:buClr>
              <a:buSzPts val="2400"/>
              <a:buNone/>
              <a:defRPr sz="2400">
                <a:solidFill>
                  <a:srgbClr val="466269"/>
                </a:solidFill>
              </a:defRPr>
            </a:lvl1pPr>
            <a:lvl2pPr lvl="1" rtl="0">
              <a:spcBef>
                <a:spcPts val="0"/>
              </a:spcBef>
              <a:spcAft>
                <a:spcPts val="0"/>
              </a:spcAft>
              <a:buClr>
                <a:srgbClr val="466269"/>
              </a:buClr>
              <a:buSzPts val="2400"/>
              <a:buNone/>
              <a:defRPr sz="2400">
                <a:solidFill>
                  <a:srgbClr val="466269"/>
                </a:solidFill>
              </a:defRPr>
            </a:lvl2pPr>
            <a:lvl3pPr lvl="2" rtl="0">
              <a:spcBef>
                <a:spcPts val="0"/>
              </a:spcBef>
              <a:spcAft>
                <a:spcPts val="0"/>
              </a:spcAft>
              <a:buClr>
                <a:srgbClr val="466269"/>
              </a:buClr>
              <a:buSzPts val="2400"/>
              <a:buNone/>
              <a:defRPr sz="2400">
                <a:solidFill>
                  <a:srgbClr val="466269"/>
                </a:solidFill>
              </a:defRPr>
            </a:lvl3pPr>
            <a:lvl4pPr lvl="3" rtl="0">
              <a:spcBef>
                <a:spcPts val="0"/>
              </a:spcBef>
              <a:spcAft>
                <a:spcPts val="0"/>
              </a:spcAft>
              <a:buClr>
                <a:srgbClr val="466269"/>
              </a:buClr>
              <a:buSzPts val="2400"/>
              <a:buNone/>
              <a:defRPr sz="2400">
                <a:solidFill>
                  <a:srgbClr val="466269"/>
                </a:solidFill>
              </a:defRPr>
            </a:lvl4pPr>
            <a:lvl5pPr lvl="4" rtl="0">
              <a:spcBef>
                <a:spcPts val="0"/>
              </a:spcBef>
              <a:spcAft>
                <a:spcPts val="0"/>
              </a:spcAft>
              <a:buClr>
                <a:srgbClr val="466269"/>
              </a:buClr>
              <a:buSzPts val="2400"/>
              <a:buNone/>
              <a:defRPr sz="2400">
                <a:solidFill>
                  <a:srgbClr val="466269"/>
                </a:solidFill>
              </a:defRPr>
            </a:lvl5pPr>
            <a:lvl6pPr lvl="5" rtl="0">
              <a:spcBef>
                <a:spcPts val="0"/>
              </a:spcBef>
              <a:spcAft>
                <a:spcPts val="0"/>
              </a:spcAft>
              <a:buClr>
                <a:srgbClr val="466269"/>
              </a:buClr>
              <a:buSzPts val="2400"/>
              <a:buNone/>
              <a:defRPr sz="2400">
                <a:solidFill>
                  <a:srgbClr val="466269"/>
                </a:solidFill>
              </a:defRPr>
            </a:lvl6pPr>
            <a:lvl7pPr lvl="6" rtl="0">
              <a:spcBef>
                <a:spcPts val="0"/>
              </a:spcBef>
              <a:spcAft>
                <a:spcPts val="0"/>
              </a:spcAft>
              <a:buClr>
                <a:srgbClr val="466269"/>
              </a:buClr>
              <a:buSzPts val="2400"/>
              <a:buNone/>
              <a:defRPr sz="2400">
                <a:solidFill>
                  <a:srgbClr val="466269"/>
                </a:solidFill>
              </a:defRPr>
            </a:lvl7pPr>
            <a:lvl8pPr lvl="7" rtl="0">
              <a:spcBef>
                <a:spcPts val="0"/>
              </a:spcBef>
              <a:spcAft>
                <a:spcPts val="0"/>
              </a:spcAft>
              <a:buClr>
                <a:srgbClr val="466269"/>
              </a:buClr>
              <a:buSzPts val="2400"/>
              <a:buNone/>
              <a:defRPr sz="2400">
                <a:solidFill>
                  <a:srgbClr val="466269"/>
                </a:solidFill>
              </a:defRPr>
            </a:lvl8pPr>
            <a:lvl9pPr lvl="8" rtl="0">
              <a:spcBef>
                <a:spcPts val="0"/>
              </a:spcBef>
              <a:spcAft>
                <a:spcPts val="0"/>
              </a:spcAft>
              <a:buClr>
                <a:srgbClr val="466269"/>
              </a:buClr>
              <a:buSzPts val="2400"/>
              <a:buNone/>
              <a:defRPr sz="2400">
                <a:solidFill>
                  <a:srgbClr val="466269"/>
                </a:solidFill>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DESIGN ">
  <p:cSld name="TITLE_1_1_1_1_1_1_2">
    <p:bg>
      <p:bgPr>
        <a:solidFill>
          <a:srgbClr val="F3F3F3"/>
        </a:solidFill>
        <a:effectLst/>
      </p:bgPr>
    </p:bg>
    <p:spTree>
      <p:nvGrpSpPr>
        <p:cNvPr id="1" name="Shape 160"/>
        <p:cNvGrpSpPr/>
        <p:nvPr/>
      </p:nvGrpSpPr>
      <p:grpSpPr>
        <a:xfrm>
          <a:off x="0" y="0"/>
          <a:ext cx="0" cy="0"/>
          <a:chOff x="0" y="0"/>
          <a:chExt cx="0" cy="0"/>
        </a:xfrm>
      </p:grpSpPr>
      <p:sp>
        <p:nvSpPr>
          <p:cNvPr id="161" name="Google Shape;161;p26"/>
          <p:cNvSpPr/>
          <p:nvPr/>
        </p:nvSpPr>
        <p:spPr>
          <a:xfrm rot="-5400000">
            <a:off x="6412225" y="2394725"/>
            <a:ext cx="5193600" cy="348300"/>
          </a:xfrm>
          <a:prstGeom prst="rect">
            <a:avLst/>
          </a:prstGeom>
          <a:solidFill>
            <a:srgbClr val="4662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66269"/>
              </a:solidFill>
            </a:endParaRPr>
          </a:p>
        </p:txBody>
      </p:sp>
      <p:sp>
        <p:nvSpPr>
          <p:cNvPr id="162" name="Google Shape;162;p26"/>
          <p:cNvSpPr txBox="1">
            <a:spLocks noGrp="1"/>
          </p:cNvSpPr>
          <p:nvPr>
            <p:ph type="sldNum" idx="12"/>
          </p:nvPr>
        </p:nvSpPr>
        <p:spPr>
          <a:xfrm>
            <a:off x="8743097" y="2374949"/>
            <a:ext cx="548700" cy="393600"/>
          </a:xfrm>
          <a:prstGeom prst="rect">
            <a:avLst/>
          </a:prstGeom>
        </p:spPr>
        <p:txBody>
          <a:bodyPr spcFirstLastPara="1" wrap="square" lIns="91425" tIns="91425" rIns="91425" bIns="91425" anchor="t" anchorCtr="0">
            <a:noAutofit/>
          </a:bodyPr>
          <a:lstStyle>
            <a:lvl1pPr lvl="0"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1pPr>
            <a:lvl2pPr lvl="1"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2pPr>
            <a:lvl3pPr lvl="2"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3pPr>
            <a:lvl4pPr lvl="3"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4pPr>
            <a:lvl5pPr lvl="4"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5pPr>
            <a:lvl6pPr lvl="5"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6pPr>
            <a:lvl7pPr lvl="6"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7pPr>
            <a:lvl8pPr lvl="7"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8pPr>
            <a:lvl9pPr lvl="8"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9pPr>
          </a:lstStyle>
          <a:p>
            <a:pPr marL="0" lvl="0" indent="0" algn="ctr" rtl="0">
              <a:spcBef>
                <a:spcPts val="0"/>
              </a:spcBef>
              <a:spcAft>
                <a:spcPts val="0"/>
              </a:spcAft>
              <a:buNone/>
            </a:pPr>
            <a:fld id="{00000000-1234-1234-1234-123412341234}" type="slidenum">
              <a:rPr lang="en-GB"/>
              <a:t>‹#›</a:t>
            </a:fld>
            <a:endParaRPr>
              <a:latin typeface="Oswald Regular"/>
              <a:ea typeface="Oswald Regular"/>
              <a:cs typeface="Oswald Regular"/>
              <a:sym typeface="Oswald Regular"/>
            </a:endParaRPr>
          </a:p>
        </p:txBody>
      </p:sp>
      <p:sp>
        <p:nvSpPr>
          <p:cNvPr id="163" name="Google Shape;163;p26"/>
          <p:cNvSpPr txBox="1">
            <a:spLocks noGrp="1"/>
          </p:cNvSpPr>
          <p:nvPr>
            <p:ph type="ctrTitle"/>
          </p:nvPr>
        </p:nvSpPr>
        <p:spPr>
          <a:xfrm rot="-5400000">
            <a:off x="5277450" y="2279925"/>
            <a:ext cx="6302100" cy="5778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466269"/>
              </a:buClr>
              <a:buSzPts val="1200"/>
              <a:buNone/>
              <a:defRPr sz="1200">
                <a:solidFill>
                  <a:srgbClr val="466269"/>
                </a:solidFill>
              </a:defRPr>
            </a:lvl1pPr>
            <a:lvl2pPr lvl="1" algn="ctr" rtl="0">
              <a:spcBef>
                <a:spcPts val="0"/>
              </a:spcBef>
              <a:spcAft>
                <a:spcPts val="0"/>
              </a:spcAft>
              <a:buClr>
                <a:srgbClr val="466269"/>
              </a:buClr>
              <a:buSzPts val="1800"/>
              <a:buNone/>
              <a:defRPr sz="1800">
                <a:solidFill>
                  <a:srgbClr val="466269"/>
                </a:solidFill>
              </a:defRPr>
            </a:lvl2pPr>
            <a:lvl3pPr lvl="2" algn="ctr" rtl="0">
              <a:spcBef>
                <a:spcPts val="0"/>
              </a:spcBef>
              <a:spcAft>
                <a:spcPts val="0"/>
              </a:spcAft>
              <a:buClr>
                <a:srgbClr val="466269"/>
              </a:buClr>
              <a:buSzPts val="1800"/>
              <a:buNone/>
              <a:defRPr sz="1800">
                <a:solidFill>
                  <a:srgbClr val="466269"/>
                </a:solidFill>
              </a:defRPr>
            </a:lvl3pPr>
            <a:lvl4pPr lvl="3" algn="ctr" rtl="0">
              <a:spcBef>
                <a:spcPts val="0"/>
              </a:spcBef>
              <a:spcAft>
                <a:spcPts val="0"/>
              </a:spcAft>
              <a:buClr>
                <a:srgbClr val="466269"/>
              </a:buClr>
              <a:buSzPts val="1800"/>
              <a:buNone/>
              <a:defRPr sz="1800">
                <a:solidFill>
                  <a:srgbClr val="466269"/>
                </a:solidFill>
              </a:defRPr>
            </a:lvl4pPr>
            <a:lvl5pPr lvl="4" algn="ctr" rtl="0">
              <a:spcBef>
                <a:spcPts val="0"/>
              </a:spcBef>
              <a:spcAft>
                <a:spcPts val="0"/>
              </a:spcAft>
              <a:buClr>
                <a:srgbClr val="466269"/>
              </a:buClr>
              <a:buSzPts val="1800"/>
              <a:buNone/>
              <a:defRPr sz="1800">
                <a:solidFill>
                  <a:srgbClr val="466269"/>
                </a:solidFill>
              </a:defRPr>
            </a:lvl5pPr>
            <a:lvl6pPr lvl="5" algn="ctr" rtl="0">
              <a:spcBef>
                <a:spcPts val="0"/>
              </a:spcBef>
              <a:spcAft>
                <a:spcPts val="0"/>
              </a:spcAft>
              <a:buClr>
                <a:srgbClr val="466269"/>
              </a:buClr>
              <a:buSzPts val="1800"/>
              <a:buNone/>
              <a:defRPr sz="1800">
                <a:solidFill>
                  <a:srgbClr val="466269"/>
                </a:solidFill>
              </a:defRPr>
            </a:lvl6pPr>
            <a:lvl7pPr lvl="6" algn="ctr" rtl="0">
              <a:spcBef>
                <a:spcPts val="0"/>
              </a:spcBef>
              <a:spcAft>
                <a:spcPts val="0"/>
              </a:spcAft>
              <a:buClr>
                <a:srgbClr val="466269"/>
              </a:buClr>
              <a:buSzPts val="1800"/>
              <a:buNone/>
              <a:defRPr sz="1800">
                <a:solidFill>
                  <a:srgbClr val="466269"/>
                </a:solidFill>
              </a:defRPr>
            </a:lvl7pPr>
            <a:lvl8pPr lvl="7" algn="ctr" rtl="0">
              <a:spcBef>
                <a:spcPts val="0"/>
              </a:spcBef>
              <a:spcAft>
                <a:spcPts val="0"/>
              </a:spcAft>
              <a:buClr>
                <a:srgbClr val="466269"/>
              </a:buClr>
              <a:buSzPts val="1800"/>
              <a:buNone/>
              <a:defRPr sz="1800">
                <a:solidFill>
                  <a:srgbClr val="466269"/>
                </a:solidFill>
              </a:defRPr>
            </a:lvl8pPr>
            <a:lvl9pPr lvl="8" algn="ctr" rtl="0">
              <a:spcBef>
                <a:spcPts val="0"/>
              </a:spcBef>
              <a:spcAft>
                <a:spcPts val="0"/>
              </a:spcAft>
              <a:buClr>
                <a:srgbClr val="466269"/>
              </a:buClr>
              <a:buSzPts val="1800"/>
              <a:buNone/>
              <a:defRPr sz="1800">
                <a:solidFill>
                  <a:srgbClr val="466269"/>
                </a:solidFill>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 DESIGN">
  <p:cSld name="TITLE_1_1_1_1_1_1_2_2">
    <p:bg>
      <p:bgPr>
        <a:solidFill>
          <a:srgbClr val="F3F3F3"/>
        </a:solidFill>
        <a:effectLst/>
      </p:bgPr>
    </p:bg>
    <p:spTree>
      <p:nvGrpSpPr>
        <p:cNvPr id="1" name="Shape 164"/>
        <p:cNvGrpSpPr/>
        <p:nvPr/>
      </p:nvGrpSpPr>
      <p:grpSpPr>
        <a:xfrm>
          <a:off x="0" y="0"/>
          <a:ext cx="0" cy="0"/>
          <a:chOff x="0" y="0"/>
          <a:chExt cx="0" cy="0"/>
        </a:xfrm>
      </p:grpSpPr>
      <p:sp>
        <p:nvSpPr>
          <p:cNvPr id="165" name="Google Shape;165;p27"/>
          <p:cNvSpPr txBox="1">
            <a:spLocks noGrp="1"/>
          </p:cNvSpPr>
          <p:nvPr>
            <p:ph type="ctrTitle"/>
          </p:nvPr>
        </p:nvSpPr>
        <p:spPr>
          <a:xfrm>
            <a:off x="1007650" y="790500"/>
            <a:ext cx="7126800" cy="5778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466269"/>
              </a:buClr>
              <a:buSzPts val="3000"/>
              <a:buNone/>
              <a:defRPr sz="3000">
                <a:solidFill>
                  <a:srgbClr val="466269"/>
                </a:solidFill>
              </a:defRPr>
            </a:lvl1pPr>
            <a:lvl2pPr lvl="1" algn="ctr" rtl="0">
              <a:spcBef>
                <a:spcPts val="0"/>
              </a:spcBef>
              <a:spcAft>
                <a:spcPts val="0"/>
              </a:spcAft>
              <a:buClr>
                <a:srgbClr val="466269"/>
              </a:buClr>
              <a:buSzPts val="2400"/>
              <a:buNone/>
              <a:defRPr sz="2400">
                <a:solidFill>
                  <a:srgbClr val="466269"/>
                </a:solidFill>
              </a:defRPr>
            </a:lvl2pPr>
            <a:lvl3pPr lvl="2" algn="ctr" rtl="0">
              <a:spcBef>
                <a:spcPts val="0"/>
              </a:spcBef>
              <a:spcAft>
                <a:spcPts val="0"/>
              </a:spcAft>
              <a:buClr>
                <a:srgbClr val="466269"/>
              </a:buClr>
              <a:buSzPts val="2400"/>
              <a:buNone/>
              <a:defRPr sz="2400">
                <a:solidFill>
                  <a:srgbClr val="466269"/>
                </a:solidFill>
              </a:defRPr>
            </a:lvl3pPr>
            <a:lvl4pPr lvl="3" algn="ctr" rtl="0">
              <a:spcBef>
                <a:spcPts val="0"/>
              </a:spcBef>
              <a:spcAft>
                <a:spcPts val="0"/>
              </a:spcAft>
              <a:buClr>
                <a:srgbClr val="466269"/>
              </a:buClr>
              <a:buSzPts val="2400"/>
              <a:buNone/>
              <a:defRPr sz="2400">
                <a:solidFill>
                  <a:srgbClr val="466269"/>
                </a:solidFill>
              </a:defRPr>
            </a:lvl4pPr>
            <a:lvl5pPr lvl="4" algn="ctr" rtl="0">
              <a:spcBef>
                <a:spcPts val="0"/>
              </a:spcBef>
              <a:spcAft>
                <a:spcPts val="0"/>
              </a:spcAft>
              <a:buClr>
                <a:srgbClr val="466269"/>
              </a:buClr>
              <a:buSzPts val="2400"/>
              <a:buNone/>
              <a:defRPr sz="2400">
                <a:solidFill>
                  <a:srgbClr val="466269"/>
                </a:solidFill>
              </a:defRPr>
            </a:lvl5pPr>
            <a:lvl6pPr lvl="5" algn="ctr" rtl="0">
              <a:spcBef>
                <a:spcPts val="0"/>
              </a:spcBef>
              <a:spcAft>
                <a:spcPts val="0"/>
              </a:spcAft>
              <a:buClr>
                <a:srgbClr val="466269"/>
              </a:buClr>
              <a:buSzPts val="2400"/>
              <a:buNone/>
              <a:defRPr sz="2400">
                <a:solidFill>
                  <a:srgbClr val="466269"/>
                </a:solidFill>
              </a:defRPr>
            </a:lvl6pPr>
            <a:lvl7pPr lvl="6" algn="ctr" rtl="0">
              <a:spcBef>
                <a:spcPts val="0"/>
              </a:spcBef>
              <a:spcAft>
                <a:spcPts val="0"/>
              </a:spcAft>
              <a:buClr>
                <a:srgbClr val="466269"/>
              </a:buClr>
              <a:buSzPts val="2400"/>
              <a:buNone/>
              <a:defRPr sz="2400">
                <a:solidFill>
                  <a:srgbClr val="466269"/>
                </a:solidFill>
              </a:defRPr>
            </a:lvl7pPr>
            <a:lvl8pPr lvl="7" algn="ctr" rtl="0">
              <a:spcBef>
                <a:spcPts val="0"/>
              </a:spcBef>
              <a:spcAft>
                <a:spcPts val="0"/>
              </a:spcAft>
              <a:buClr>
                <a:srgbClr val="466269"/>
              </a:buClr>
              <a:buSzPts val="2400"/>
              <a:buNone/>
              <a:defRPr sz="2400">
                <a:solidFill>
                  <a:srgbClr val="466269"/>
                </a:solidFill>
              </a:defRPr>
            </a:lvl8pPr>
            <a:lvl9pPr lvl="8" algn="ctr" rtl="0">
              <a:spcBef>
                <a:spcPts val="0"/>
              </a:spcBef>
              <a:spcAft>
                <a:spcPts val="0"/>
              </a:spcAft>
              <a:buClr>
                <a:srgbClr val="466269"/>
              </a:buClr>
              <a:buSzPts val="2400"/>
              <a:buNone/>
              <a:defRPr sz="2400">
                <a:solidFill>
                  <a:srgbClr val="466269"/>
                </a:solidFill>
              </a:defRPr>
            </a:lvl9pPr>
          </a:lstStyle>
          <a:p>
            <a:endParaRPr/>
          </a:p>
        </p:txBody>
      </p:sp>
      <p:sp>
        <p:nvSpPr>
          <p:cNvPr id="166" name="Google Shape;166;p27"/>
          <p:cNvSpPr/>
          <p:nvPr/>
        </p:nvSpPr>
        <p:spPr>
          <a:xfrm rot="-5400000">
            <a:off x="6412225" y="2394725"/>
            <a:ext cx="5193600" cy="348300"/>
          </a:xfrm>
          <a:prstGeom prst="rect">
            <a:avLst/>
          </a:prstGeom>
          <a:solidFill>
            <a:srgbClr val="4662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27"/>
          <p:cNvSpPr txBox="1">
            <a:spLocks noGrp="1"/>
          </p:cNvSpPr>
          <p:nvPr>
            <p:ph type="sldNum" idx="12"/>
          </p:nvPr>
        </p:nvSpPr>
        <p:spPr>
          <a:xfrm>
            <a:off x="8743097" y="2374949"/>
            <a:ext cx="548700" cy="393600"/>
          </a:xfrm>
          <a:prstGeom prst="rect">
            <a:avLst/>
          </a:prstGeom>
        </p:spPr>
        <p:txBody>
          <a:bodyPr spcFirstLastPara="1" wrap="square" lIns="91425" tIns="91425" rIns="91425" bIns="91425" anchor="t" anchorCtr="0">
            <a:noAutofit/>
          </a:bodyPr>
          <a:lstStyle>
            <a:lvl1pPr lvl="0"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1pPr>
            <a:lvl2pPr lvl="1"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2pPr>
            <a:lvl3pPr lvl="2"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3pPr>
            <a:lvl4pPr lvl="3"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4pPr>
            <a:lvl5pPr lvl="4"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5pPr>
            <a:lvl6pPr lvl="5"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6pPr>
            <a:lvl7pPr lvl="6"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7pPr>
            <a:lvl8pPr lvl="7"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8pPr>
            <a:lvl9pPr lvl="8"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9pPr>
          </a:lstStyle>
          <a:p>
            <a:pPr marL="0" lvl="0" indent="0" algn="ctr" rtl="0">
              <a:spcBef>
                <a:spcPts val="0"/>
              </a:spcBef>
              <a:spcAft>
                <a:spcPts val="0"/>
              </a:spcAft>
              <a:buNone/>
            </a:pPr>
            <a:fld id="{00000000-1234-1234-1234-123412341234}" type="slidenum">
              <a:rPr lang="en-GB"/>
              <a:t>‹#›</a:t>
            </a:fld>
            <a:endParaRPr>
              <a:latin typeface="Oswald Regular"/>
              <a:ea typeface="Oswald Regular"/>
              <a:cs typeface="Oswald Regular"/>
              <a:sym typeface="Oswald Regular"/>
            </a:endParaRPr>
          </a:p>
        </p:txBody>
      </p:sp>
      <p:sp>
        <p:nvSpPr>
          <p:cNvPr id="168" name="Google Shape;168;p27"/>
          <p:cNvSpPr txBox="1">
            <a:spLocks noGrp="1"/>
          </p:cNvSpPr>
          <p:nvPr>
            <p:ph type="ctrTitle" idx="2"/>
          </p:nvPr>
        </p:nvSpPr>
        <p:spPr>
          <a:xfrm rot="-5400000">
            <a:off x="5277450" y="2279925"/>
            <a:ext cx="6302100" cy="5778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466269"/>
              </a:buClr>
              <a:buSzPts val="1200"/>
              <a:buNone/>
              <a:defRPr sz="1200">
                <a:solidFill>
                  <a:srgbClr val="466269"/>
                </a:solidFill>
              </a:defRPr>
            </a:lvl1pPr>
            <a:lvl2pPr lvl="1" algn="ctr" rtl="0">
              <a:spcBef>
                <a:spcPts val="0"/>
              </a:spcBef>
              <a:spcAft>
                <a:spcPts val="0"/>
              </a:spcAft>
              <a:buClr>
                <a:srgbClr val="434343"/>
              </a:buClr>
              <a:buSzPts val="1800"/>
              <a:buNone/>
              <a:defRPr sz="1800">
                <a:solidFill>
                  <a:srgbClr val="434343"/>
                </a:solidFill>
              </a:defRPr>
            </a:lvl2pPr>
            <a:lvl3pPr lvl="2" algn="ctr" rtl="0">
              <a:spcBef>
                <a:spcPts val="0"/>
              </a:spcBef>
              <a:spcAft>
                <a:spcPts val="0"/>
              </a:spcAft>
              <a:buClr>
                <a:srgbClr val="434343"/>
              </a:buClr>
              <a:buSzPts val="1800"/>
              <a:buNone/>
              <a:defRPr sz="1800">
                <a:solidFill>
                  <a:srgbClr val="434343"/>
                </a:solidFill>
              </a:defRPr>
            </a:lvl3pPr>
            <a:lvl4pPr lvl="3" algn="ctr" rtl="0">
              <a:spcBef>
                <a:spcPts val="0"/>
              </a:spcBef>
              <a:spcAft>
                <a:spcPts val="0"/>
              </a:spcAft>
              <a:buClr>
                <a:srgbClr val="434343"/>
              </a:buClr>
              <a:buSzPts val="1800"/>
              <a:buNone/>
              <a:defRPr sz="1800">
                <a:solidFill>
                  <a:srgbClr val="434343"/>
                </a:solidFill>
              </a:defRPr>
            </a:lvl4pPr>
            <a:lvl5pPr lvl="4" algn="ctr" rtl="0">
              <a:spcBef>
                <a:spcPts val="0"/>
              </a:spcBef>
              <a:spcAft>
                <a:spcPts val="0"/>
              </a:spcAft>
              <a:buClr>
                <a:srgbClr val="434343"/>
              </a:buClr>
              <a:buSzPts val="1800"/>
              <a:buNone/>
              <a:defRPr sz="1800">
                <a:solidFill>
                  <a:srgbClr val="434343"/>
                </a:solidFill>
              </a:defRPr>
            </a:lvl5pPr>
            <a:lvl6pPr lvl="5" algn="ctr" rtl="0">
              <a:spcBef>
                <a:spcPts val="0"/>
              </a:spcBef>
              <a:spcAft>
                <a:spcPts val="0"/>
              </a:spcAft>
              <a:buClr>
                <a:srgbClr val="434343"/>
              </a:buClr>
              <a:buSzPts val="1800"/>
              <a:buNone/>
              <a:defRPr sz="1800">
                <a:solidFill>
                  <a:srgbClr val="434343"/>
                </a:solidFill>
              </a:defRPr>
            </a:lvl6pPr>
            <a:lvl7pPr lvl="6" algn="ctr" rtl="0">
              <a:spcBef>
                <a:spcPts val="0"/>
              </a:spcBef>
              <a:spcAft>
                <a:spcPts val="0"/>
              </a:spcAft>
              <a:buClr>
                <a:srgbClr val="434343"/>
              </a:buClr>
              <a:buSzPts val="1800"/>
              <a:buNone/>
              <a:defRPr sz="1800">
                <a:solidFill>
                  <a:srgbClr val="434343"/>
                </a:solidFill>
              </a:defRPr>
            </a:lvl7pPr>
            <a:lvl8pPr lvl="7" algn="ctr" rtl="0">
              <a:spcBef>
                <a:spcPts val="0"/>
              </a:spcBef>
              <a:spcAft>
                <a:spcPts val="0"/>
              </a:spcAft>
              <a:buClr>
                <a:srgbClr val="434343"/>
              </a:buClr>
              <a:buSzPts val="1800"/>
              <a:buNone/>
              <a:defRPr sz="1800">
                <a:solidFill>
                  <a:srgbClr val="434343"/>
                </a:solidFill>
              </a:defRPr>
            </a:lvl8pPr>
            <a:lvl9pPr lvl="8" algn="ctr" rtl="0">
              <a:spcBef>
                <a:spcPts val="0"/>
              </a:spcBef>
              <a:spcAft>
                <a:spcPts val="0"/>
              </a:spcAft>
              <a:buClr>
                <a:srgbClr val="434343"/>
              </a:buClr>
              <a:buSzPts val="1800"/>
              <a:buNone/>
              <a:defRPr sz="1800">
                <a:solidFill>
                  <a:srgbClr val="434343"/>
                </a:solidFill>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 SUBTITLE + DESIGN">
  <p:cSld name="TITLE_1_1_1_1_1_1_2_1">
    <p:bg>
      <p:bgPr>
        <a:solidFill>
          <a:srgbClr val="F3F3F3"/>
        </a:solidFill>
        <a:effectLst/>
      </p:bgPr>
    </p:bg>
    <p:spTree>
      <p:nvGrpSpPr>
        <p:cNvPr id="1" name="Shape 169"/>
        <p:cNvGrpSpPr/>
        <p:nvPr/>
      </p:nvGrpSpPr>
      <p:grpSpPr>
        <a:xfrm>
          <a:off x="0" y="0"/>
          <a:ext cx="0" cy="0"/>
          <a:chOff x="0" y="0"/>
          <a:chExt cx="0" cy="0"/>
        </a:xfrm>
      </p:grpSpPr>
      <p:sp>
        <p:nvSpPr>
          <p:cNvPr id="170" name="Google Shape;170;p28"/>
          <p:cNvSpPr txBox="1">
            <a:spLocks noGrp="1"/>
          </p:cNvSpPr>
          <p:nvPr>
            <p:ph type="subTitle" idx="1"/>
          </p:nvPr>
        </p:nvSpPr>
        <p:spPr>
          <a:xfrm>
            <a:off x="2180388" y="3672598"/>
            <a:ext cx="4781100" cy="577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None/>
              <a:defRPr>
                <a:solidFill>
                  <a:srgbClr val="466269"/>
                </a:solidFill>
              </a:defRPr>
            </a:lvl1pPr>
            <a:lvl2pPr lvl="1" algn="ctr" rtl="0">
              <a:lnSpc>
                <a:spcPct val="100000"/>
              </a:lnSpc>
              <a:spcBef>
                <a:spcPts val="1600"/>
              </a:spcBef>
              <a:spcAft>
                <a:spcPts val="0"/>
              </a:spcAft>
              <a:buNone/>
              <a:defRPr>
                <a:solidFill>
                  <a:srgbClr val="466269"/>
                </a:solidFill>
              </a:defRPr>
            </a:lvl2pPr>
            <a:lvl3pPr lvl="2" algn="ctr" rtl="0">
              <a:lnSpc>
                <a:spcPct val="100000"/>
              </a:lnSpc>
              <a:spcBef>
                <a:spcPts val="1600"/>
              </a:spcBef>
              <a:spcAft>
                <a:spcPts val="0"/>
              </a:spcAft>
              <a:buNone/>
              <a:defRPr>
                <a:solidFill>
                  <a:srgbClr val="466269"/>
                </a:solidFill>
              </a:defRPr>
            </a:lvl3pPr>
            <a:lvl4pPr lvl="3" algn="ctr" rtl="0">
              <a:lnSpc>
                <a:spcPct val="100000"/>
              </a:lnSpc>
              <a:spcBef>
                <a:spcPts val="1600"/>
              </a:spcBef>
              <a:spcAft>
                <a:spcPts val="0"/>
              </a:spcAft>
              <a:buNone/>
              <a:defRPr>
                <a:solidFill>
                  <a:srgbClr val="466269"/>
                </a:solidFill>
              </a:defRPr>
            </a:lvl4pPr>
            <a:lvl5pPr lvl="4" algn="ctr" rtl="0">
              <a:lnSpc>
                <a:spcPct val="100000"/>
              </a:lnSpc>
              <a:spcBef>
                <a:spcPts val="1600"/>
              </a:spcBef>
              <a:spcAft>
                <a:spcPts val="0"/>
              </a:spcAft>
              <a:buNone/>
              <a:defRPr>
                <a:solidFill>
                  <a:srgbClr val="466269"/>
                </a:solidFill>
              </a:defRPr>
            </a:lvl5pPr>
            <a:lvl6pPr lvl="5" algn="ctr" rtl="0">
              <a:lnSpc>
                <a:spcPct val="100000"/>
              </a:lnSpc>
              <a:spcBef>
                <a:spcPts val="1600"/>
              </a:spcBef>
              <a:spcAft>
                <a:spcPts val="0"/>
              </a:spcAft>
              <a:buNone/>
              <a:defRPr>
                <a:solidFill>
                  <a:srgbClr val="466269"/>
                </a:solidFill>
              </a:defRPr>
            </a:lvl6pPr>
            <a:lvl7pPr lvl="6" algn="ctr" rtl="0">
              <a:lnSpc>
                <a:spcPct val="100000"/>
              </a:lnSpc>
              <a:spcBef>
                <a:spcPts val="1600"/>
              </a:spcBef>
              <a:spcAft>
                <a:spcPts val="0"/>
              </a:spcAft>
              <a:buNone/>
              <a:defRPr>
                <a:solidFill>
                  <a:srgbClr val="466269"/>
                </a:solidFill>
              </a:defRPr>
            </a:lvl7pPr>
            <a:lvl8pPr lvl="7" algn="ctr" rtl="0">
              <a:lnSpc>
                <a:spcPct val="100000"/>
              </a:lnSpc>
              <a:spcBef>
                <a:spcPts val="1600"/>
              </a:spcBef>
              <a:spcAft>
                <a:spcPts val="0"/>
              </a:spcAft>
              <a:buNone/>
              <a:defRPr>
                <a:solidFill>
                  <a:srgbClr val="466269"/>
                </a:solidFill>
              </a:defRPr>
            </a:lvl8pPr>
            <a:lvl9pPr lvl="8" algn="ctr" rtl="0">
              <a:lnSpc>
                <a:spcPct val="100000"/>
              </a:lnSpc>
              <a:spcBef>
                <a:spcPts val="1600"/>
              </a:spcBef>
              <a:spcAft>
                <a:spcPts val="1600"/>
              </a:spcAft>
              <a:buNone/>
              <a:defRPr>
                <a:solidFill>
                  <a:srgbClr val="466269"/>
                </a:solidFill>
              </a:defRPr>
            </a:lvl9pPr>
          </a:lstStyle>
          <a:p>
            <a:endParaRPr/>
          </a:p>
        </p:txBody>
      </p:sp>
      <p:sp>
        <p:nvSpPr>
          <p:cNvPr id="171" name="Google Shape;171;p28"/>
          <p:cNvSpPr txBox="1">
            <a:spLocks noGrp="1"/>
          </p:cNvSpPr>
          <p:nvPr>
            <p:ph type="ctrTitle"/>
          </p:nvPr>
        </p:nvSpPr>
        <p:spPr>
          <a:xfrm>
            <a:off x="1007650" y="790500"/>
            <a:ext cx="7126800" cy="5778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466269"/>
              </a:buClr>
              <a:buSzPts val="3000"/>
              <a:buNone/>
              <a:defRPr sz="3000">
                <a:solidFill>
                  <a:srgbClr val="466269"/>
                </a:solidFill>
              </a:defRPr>
            </a:lvl1pPr>
            <a:lvl2pPr lvl="1" algn="ctr" rtl="0">
              <a:spcBef>
                <a:spcPts val="0"/>
              </a:spcBef>
              <a:spcAft>
                <a:spcPts val="0"/>
              </a:spcAft>
              <a:buClr>
                <a:srgbClr val="466269"/>
              </a:buClr>
              <a:buSzPts val="2400"/>
              <a:buNone/>
              <a:defRPr sz="2400">
                <a:solidFill>
                  <a:srgbClr val="466269"/>
                </a:solidFill>
              </a:defRPr>
            </a:lvl2pPr>
            <a:lvl3pPr lvl="2" algn="ctr" rtl="0">
              <a:spcBef>
                <a:spcPts val="0"/>
              </a:spcBef>
              <a:spcAft>
                <a:spcPts val="0"/>
              </a:spcAft>
              <a:buClr>
                <a:srgbClr val="466269"/>
              </a:buClr>
              <a:buSzPts val="2400"/>
              <a:buNone/>
              <a:defRPr sz="2400">
                <a:solidFill>
                  <a:srgbClr val="466269"/>
                </a:solidFill>
              </a:defRPr>
            </a:lvl3pPr>
            <a:lvl4pPr lvl="3" algn="ctr" rtl="0">
              <a:spcBef>
                <a:spcPts val="0"/>
              </a:spcBef>
              <a:spcAft>
                <a:spcPts val="0"/>
              </a:spcAft>
              <a:buClr>
                <a:srgbClr val="466269"/>
              </a:buClr>
              <a:buSzPts val="2400"/>
              <a:buNone/>
              <a:defRPr sz="2400">
                <a:solidFill>
                  <a:srgbClr val="466269"/>
                </a:solidFill>
              </a:defRPr>
            </a:lvl4pPr>
            <a:lvl5pPr lvl="4" algn="ctr" rtl="0">
              <a:spcBef>
                <a:spcPts val="0"/>
              </a:spcBef>
              <a:spcAft>
                <a:spcPts val="0"/>
              </a:spcAft>
              <a:buClr>
                <a:srgbClr val="466269"/>
              </a:buClr>
              <a:buSzPts val="2400"/>
              <a:buNone/>
              <a:defRPr sz="2400">
                <a:solidFill>
                  <a:srgbClr val="466269"/>
                </a:solidFill>
              </a:defRPr>
            </a:lvl5pPr>
            <a:lvl6pPr lvl="5" algn="ctr" rtl="0">
              <a:spcBef>
                <a:spcPts val="0"/>
              </a:spcBef>
              <a:spcAft>
                <a:spcPts val="0"/>
              </a:spcAft>
              <a:buClr>
                <a:srgbClr val="466269"/>
              </a:buClr>
              <a:buSzPts val="2400"/>
              <a:buNone/>
              <a:defRPr sz="2400">
                <a:solidFill>
                  <a:srgbClr val="466269"/>
                </a:solidFill>
              </a:defRPr>
            </a:lvl6pPr>
            <a:lvl7pPr lvl="6" algn="ctr" rtl="0">
              <a:spcBef>
                <a:spcPts val="0"/>
              </a:spcBef>
              <a:spcAft>
                <a:spcPts val="0"/>
              </a:spcAft>
              <a:buClr>
                <a:srgbClr val="466269"/>
              </a:buClr>
              <a:buSzPts val="2400"/>
              <a:buNone/>
              <a:defRPr sz="2400">
                <a:solidFill>
                  <a:srgbClr val="466269"/>
                </a:solidFill>
              </a:defRPr>
            </a:lvl7pPr>
            <a:lvl8pPr lvl="7" algn="ctr" rtl="0">
              <a:spcBef>
                <a:spcPts val="0"/>
              </a:spcBef>
              <a:spcAft>
                <a:spcPts val="0"/>
              </a:spcAft>
              <a:buClr>
                <a:srgbClr val="466269"/>
              </a:buClr>
              <a:buSzPts val="2400"/>
              <a:buNone/>
              <a:defRPr sz="2400">
                <a:solidFill>
                  <a:srgbClr val="466269"/>
                </a:solidFill>
              </a:defRPr>
            </a:lvl8pPr>
            <a:lvl9pPr lvl="8" algn="ctr" rtl="0">
              <a:spcBef>
                <a:spcPts val="0"/>
              </a:spcBef>
              <a:spcAft>
                <a:spcPts val="0"/>
              </a:spcAft>
              <a:buClr>
                <a:srgbClr val="466269"/>
              </a:buClr>
              <a:buSzPts val="2400"/>
              <a:buNone/>
              <a:defRPr sz="2400">
                <a:solidFill>
                  <a:srgbClr val="466269"/>
                </a:solidFill>
              </a:defRPr>
            </a:lvl9pPr>
          </a:lstStyle>
          <a:p>
            <a:endParaRPr/>
          </a:p>
        </p:txBody>
      </p:sp>
      <p:sp>
        <p:nvSpPr>
          <p:cNvPr id="172" name="Google Shape;172;p28"/>
          <p:cNvSpPr/>
          <p:nvPr/>
        </p:nvSpPr>
        <p:spPr>
          <a:xfrm rot="-5400000">
            <a:off x="6412225" y="2394725"/>
            <a:ext cx="5193600" cy="348300"/>
          </a:xfrm>
          <a:prstGeom prst="rect">
            <a:avLst/>
          </a:prstGeom>
          <a:solidFill>
            <a:srgbClr val="4662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28"/>
          <p:cNvSpPr txBox="1">
            <a:spLocks noGrp="1"/>
          </p:cNvSpPr>
          <p:nvPr>
            <p:ph type="sldNum" idx="12"/>
          </p:nvPr>
        </p:nvSpPr>
        <p:spPr>
          <a:xfrm>
            <a:off x="8743097" y="2374949"/>
            <a:ext cx="548700" cy="393600"/>
          </a:xfrm>
          <a:prstGeom prst="rect">
            <a:avLst/>
          </a:prstGeom>
        </p:spPr>
        <p:txBody>
          <a:bodyPr spcFirstLastPara="1" wrap="square" lIns="91425" tIns="91425" rIns="91425" bIns="91425" anchor="t" anchorCtr="0">
            <a:noAutofit/>
          </a:bodyPr>
          <a:lstStyle>
            <a:lvl1pPr lvl="0"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1pPr>
            <a:lvl2pPr lvl="1"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2pPr>
            <a:lvl3pPr lvl="2"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3pPr>
            <a:lvl4pPr lvl="3"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4pPr>
            <a:lvl5pPr lvl="4"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5pPr>
            <a:lvl6pPr lvl="5"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6pPr>
            <a:lvl7pPr lvl="6"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7pPr>
            <a:lvl8pPr lvl="7"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8pPr>
            <a:lvl9pPr lvl="8"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9pPr>
          </a:lstStyle>
          <a:p>
            <a:pPr marL="0" lvl="0" indent="0" algn="ctr" rtl="0">
              <a:spcBef>
                <a:spcPts val="0"/>
              </a:spcBef>
              <a:spcAft>
                <a:spcPts val="0"/>
              </a:spcAft>
              <a:buNone/>
            </a:pPr>
            <a:fld id="{00000000-1234-1234-1234-123412341234}" type="slidenum">
              <a:rPr lang="en-GB"/>
              <a:t>‹#›</a:t>
            </a:fld>
            <a:endParaRPr>
              <a:latin typeface="Oswald Regular"/>
              <a:ea typeface="Oswald Regular"/>
              <a:cs typeface="Oswald Regular"/>
              <a:sym typeface="Oswald Regular"/>
            </a:endParaRPr>
          </a:p>
        </p:txBody>
      </p:sp>
      <p:sp>
        <p:nvSpPr>
          <p:cNvPr id="174" name="Google Shape;174;p28"/>
          <p:cNvSpPr txBox="1">
            <a:spLocks noGrp="1"/>
          </p:cNvSpPr>
          <p:nvPr>
            <p:ph type="ctrTitle" idx="2"/>
          </p:nvPr>
        </p:nvSpPr>
        <p:spPr>
          <a:xfrm rot="-5400000">
            <a:off x="5277450" y="2279925"/>
            <a:ext cx="6302100" cy="5778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466269"/>
              </a:buClr>
              <a:buSzPts val="1200"/>
              <a:buNone/>
              <a:defRPr sz="1200">
                <a:solidFill>
                  <a:srgbClr val="466269"/>
                </a:solidFill>
              </a:defRPr>
            </a:lvl1pPr>
            <a:lvl2pPr lvl="1" algn="ctr" rtl="0">
              <a:spcBef>
                <a:spcPts val="0"/>
              </a:spcBef>
              <a:spcAft>
                <a:spcPts val="0"/>
              </a:spcAft>
              <a:buClr>
                <a:srgbClr val="466269"/>
              </a:buClr>
              <a:buSzPts val="1800"/>
              <a:buNone/>
              <a:defRPr sz="1800">
                <a:solidFill>
                  <a:srgbClr val="466269"/>
                </a:solidFill>
              </a:defRPr>
            </a:lvl2pPr>
            <a:lvl3pPr lvl="2" algn="ctr" rtl="0">
              <a:spcBef>
                <a:spcPts val="0"/>
              </a:spcBef>
              <a:spcAft>
                <a:spcPts val="0"/>
              </a:spcAft>
              <a:buClr>
                <a:srgbClr val="466269"/>
              </a:buClr>
              <a:buSzPts val="1800"/>
              <a:buNone/>
              <a:defRPr sz="1800">
                <a:solidFill>
                  <a:srgbClr val="466269"/>
                </a:solidFill>
              </a:defRPr>
            </a:lvl3pPr>
            <a:lvl4pPr lvl="3" algn="ctr" rtl="0">
              <a:spcBef>
                <a:spcPts val="0"/>
              </a:spcBef>
              <a:spcAft>
                <a:spcPts val="0"/>
              </a:spcAft>
              <a:buClr>
                <a:srgbClr val="466269"/>
              </a:buClr>
              <a:buSzPts val="1800"/>
              <a:buNone/>
              <a:defRPr sz="1800">
                <a:solidFill>
                  <a:srgbClr val="466269"/>
                </a:solidFill>
              </a:defRPr>
            </a:lvl4pPr>
            <a:lvl5pPr lvl="4" algn="ctr" rtl="0">
              <a:spcBef>
                <a:spcPts val="0"/>
              </a:spcBef>
              <a:spcAft>
                <a:spcPts val="0"/>
              </a:spcAft>
              <a:buClr>
                <a:srgbClr val="466269"/>
              </a:buClr>
              <a:buSzPts val="1800"/>
              <a:buNone/>
              <a:defRPr sz="1800">
                <a:solidFill>
                  <a:srgbClr val="466269"/>
                </a:solidFill>
              </a:defRPr>
            </a:lvl5pPr>
            <a:lvl6pPr lvl="5" algn="ctr" rtl="0">
              <a:spcBef>
                <a:spcPts val="0"/>
              </a:spcBef>
              <a:spcAft>
                <a:spcPts val="0"/>
              </a:spcAft>
              <a:buClr>
                <a:srgbClr val="466269"/>
              </a:buClr>
              <a:buSzPts val="1800"/>
              <a:buNone/>
              <a:defRPr sz="1800">
                <a:solidFill>
                  <a:srgbClr val="466269"/>
                </a:solidFill>
              </a:defRPr>
            </a:lvl6pPr>
            <a:lvl7pPr lvl="6" algn="ctr" rtl="0">
              <a:spcBef>
                <a:spcPts val="0"/>
              </a:spcBef>
              <a:spcAft>
                <a:spcPts val="0"/>
              </a:spcAft>
              <a:buClr>
                <a:srgbClr val="466269"/>
              </a:buClr>
              <a:buSzPts val="1800"/>
              <a:buNone/>
              <a:defRPr sz="1800">
                <a:solidFill>
                  <a:srgbClr val="466269"/>
                </a:solidFill>
              </a:defRPr>
            </a:lvl7pPr>
            <a:lvl8pPr lvl="7" algn="ctr" rtl="0">
              <a:spcBef>
                <a:spcPts val="0"/>
              </a:spcBef>
              <a:spcAft>
                <a:spcPts val="0"/>
              </a:spcAft>
              <a:buClr>
                <a:srgbClr val="466269"/>
              </a:buClr>
              <a:buSzPts val="1800"/>
              <a:buNone/>
              <a:defRPr sz="1800">
                <a:solidFill>
                  <a:srgbClr val="466269"/>
                </a:solidFill>
              </a:defRPr>
            </a:lvl8pPr>
            <a:lvl9pPr lvl="8" algn="ctr" rtl="0">
              <a:spcBef>
                <a:spcPts val="0"/>
              </a:spcBef>
              <a:spcAft>
                <a:spcPts val="0"/>
              </a:spcAft>
              <a:buClr>
                <a:srgbClr val="466269"/>
              </a:buClr>
              <a:buSzPts val="1800"/>
              <a:buNone/>
              <a:defRPr sz="1800">
                <a:solidFill>
                  <a:srgbClr val="466269"/>
                </a:solidFill>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 SUBTITLE 2">
  <p:cSld name="TITLE_1_1_1_1_1_1_1">
    <p:bg>
      <p:bgPr>
        <a:solidFill>
          <a:srgbClr val="F3F3F3"/>
        </a:solidFill>
        <a:effectLst/>
      </p:bgPr>
    </p:bg>
    <p:spTree>
      <p:nvGrpSpPr>
        <p:cNvPr id="1" name="Shape 175"/>
        <p:cNvGrpSpPr/>
        <p:nvPr/>
      </p:nvGrpSpPr>
      <p:grpSpPr>
        <a:xfrm>
          <a:off x="0" y="0"/>
          <a:ext cx="0" cy="0"/>
          <a:chOff x="0" y="0"/>
          <a:chExt cx="0" cy="0"/>
        </a:xfrm>
      </p:grpSpPr>
      <p:sp>
        <p:nvSpPr>
          <p:cNvPr id="176" name="Google Shape;176;p29"/>
          <p:cNvSpPr/>
          <p:nvPr/>
        </p:nvSpPr>
        <p:spPr>
          <a:xfrm rot="-5400000">
            <a:off x="6412225" y="2394725"/>
            <a:ext cx="5193600" cy="348300"/>
          </a:xfrm>
          <a:prstGeom prst="rect">
            <a:avLst/>
          </a:prstGeom>
          <a:solidFill>
            <a:srgbClr val="4662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29"/>
          <p:cNvSpPr txBox="1">
            <a:spLocks noGrp="1"/>
          </p:cNvSpPr>
          <p:nvPr>
            <p:ph type="sldNum" idx="12"/>
          </p:nvPr>
        </p:nvSpPr>
        <p:spPr>
          <a:xfrm>
            <a:off x="8743097" y="2374949"/>
            <a:ext cx="548700" cy="393600"/>
          </a:xfrm>
          <a:prstGeom prst="rect">
            <a:avLst/>
          </a:prstGeom>
        </p:spPr>
        <p:txBody>
          <a:bodyPr spcFirstLastPara="1" wrap="square" lIns="91425" tIns="91425" rIns="91425" bIns="91425" anchor="t" anchorCtr="0">
            <a:noAutofit/>
          </a:bodyPr>
          <a:lstStyle>
            <a:lvl1pPr lvl="0"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1pPr>
            <a:lvl2pPr lvl="1"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2pPr>
            <a:lvl3pPr lvl="2"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3pPr>
            <a:lvl4pPr lvl="3"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4pPr>
            <a:lvl5pPr lvl="4"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5pPr>
            <a:lvl6pPr lvl="5"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6pPr>
            <a:lvl7pPr lvl="6"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7pPr>
            <a:lvl8pPr lvl="7"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8pPr>
            <a:lvl9pPr lvl="8"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9pPr>
          </a:lstStyle>
          <a:p>
            <a:pPr marL="0" lvl="0" indent="0" algn="ctr" rtl="0">
              <a:spcBef>
                <a:spcPts val="0"/>
              </a:spcBef>
              <a:spcAft>
                <a:spcPts val="0"/>
              </a:spcAft>
              <a:buNone/>
            </a:pPr>
            <a:fld id="{00000000-1234-1234-1234-123412341234}" type="slidenum">
              <a:rPr lang="en-GB"/>
              <a:t>‹#›</a:t>
            </a:fld>
            <a:endParaRPr>
              <a:latin typeface="Oswald Regular"/>
              <a:ea typeface="Oswald Regular"/>
              <a:cs typeface="Oswald Regular"/>
              <a:sym typeface="Oswald Regular"/>
            </a:endParaRPr>
          </a:p>
        </p:txBody>
      </p:sp>
      <p:sp>
        <p:nvSpPr>
          <p:cNvPr id="178" name="Google Shape;178;p29"/>
          <p:cNvSpPr txBox="1">
            <a:spLocks noGrp="1"/>
          </p:cNvSpPr>
          <p:nvPr>
            <p:ph type="ctrTitle"/>
          </p:nvPr>
        </p:nvSpPr>
        <p:spPr>
          <a:xfrm>
            <a:off x="4758000" y="2045025"/>
            <a:ext cx="2783400" cy="3936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466269"/>
              </a:buClr>
              <a:buSzPts val="2400"/>
              <a:buNone/>
              <a:defRPr sz="2400">
                <a:solidFill>
                  <a:srgbClr val="466269"/>
                </a:solidFill>
              </a:defRPr>
            </a:lvl1pPr>
            <a:lvl2pPr lvl="1" rtl="0">
              <a:spcBef>
                <a:spcPts val="0"/>
              </a:spcBef>
              <a:spcAft>
                <a:spcPts val="0"/>
              </a:spcAft>
              <a:buClr>
                <a:srgbClr val="466269"/>
              </a:buClr>
              <a:buSzPts val="1400"/>
              <a:buNone/>
              <a:defRPr sz="1400">
                <a:solidFill>
                  <a:srgbClr val="466269"/>
                </a:solidFill>
              </a:defRPr>
            </a:lvl2pPr>
            <a:lvl3pPr lvl="2" rtl="0">
              <a:spcBef>
                <a:spcPts val="0"/>
              </a:spcBef>
              <a:spcAft>
                <a:spcPts val="0"/>
              </a:spcAft>
              <a:buClr>
                <a:srgbClr val="466269"/>
              </a:buClr>
              <a:buSzPts val="1400"/>
              <a:buNone/>
              <a:defRPr sz="1400">
                <a:solidFill>
                  <a:srgbClr val="466269"/>
                </a:solidFill>
              </a:defRPr>
            </a:lvl3pPr>
            <a:lvl4pPr lvl="3" rtl="0">
              <a:spcBef>
                <a:spcPts val="0"/>
              </a:spcBef>
              <a:spcAft>
                <a:spcPts val="0"/>
              </a:spcAft>
              <a:buClr>
                <a:srgbClr val="466269"/>
              </a:buClr>
              <a:buSzPts val="1400"/>
              <a:buNone/>
              <a:defRPr sz="1400">
                <a:solidFill>
                  <a:srgbClr val="466269"/>
                </a:solidFill>
              </a:defRPr>
            </a:lvl4pPr>
            <a:lvl5pPr lvl="4" rtl="0">
              <a:spcBef>
                <a:spcPts val="0"/>
              </a:spcBef>
              <a:spcAft>
                <a:spcPts val="0"/>
              </a:spcAft>
              <a:buClr>
                <a:srgbClr val="466269"/>
              </a:buClr>
              <a:buSzPts val="1400"/>
              <a:buNone/>
              <a:defRPr sz="1400">
                <a:solidFill>
                  <a:srgbClr val="466269"/>
                </a:solidFill>
              </a:defRPr>
            </a:lvl5pPr>
            <a:lvl6pPr lvl="5" rtl="0">
              <a:spcBef>
                <a:spcPts val="0"/>
              </a:spcBef>
              <a:spcAft>
                <a:spcPts val="0"/>
              </a:spcAft>
              <a:buClr>
                <a:srgbClr val="466269"/>
              </a:buClr>
              <a:buSzPts val="1400"/>
              <a:buNone/>
              <a:defRPr sz="1400">
                <a:solidFill>
                  <a:srgbClr val="466269"/>
                </a:solidFill>
              </a:defRPr>
            </a:lvl6pPr>
            <a:lvl7pPr lvl="6" rtl="0">
              <a:spcBef>
                <a:spcPts val="0"/>
              </a:spcBef>
              <a:spcAft>
                <a:spcPts val="0"/>
              </a:spcAft>
              <a:buClr>
                <a:srgbClr val="466269"/>
              </a:buClr>
              <a:buSzPts val="1400"/>
              <a:buNone/>
              <a:defRPr sz="1400">
                <a:solidFill>
                  <a:srgbClr val="466269"/>
                </a:solidFill>
              </a:defRPr>
            </a:lvl7pPr>
            <a:lvl8pPr lvl="7" rtl="0">
              <a:spcBef>
                <a:spcPts val="0"/>
              </a:spcBef>
              <a:spcAft>
                <a:spcPts val="0"/>
              </a:spcAft>
              <a:buClr>
                <a:srgbClr val="466269"/>
              </a:buClr>
              <a:buSzPts val="1400"/>
              <a:buNone/>
              <a:defRPr sz="1400">
                <a:solidFill>
                  <a:srgbClr val="466269"/>
                </a:solidFill>
              </a:defRPr>
            </a:lvl8pPr>
            <a:lvl9pPr lvl="8" rtl="0">
              <a:spcBef>
                <a:spcPts val="0"/>
              </a:spcBef>
              <a:spcAft>
                <a:spcPts val="0"/>
              </a:spcAft>
              <a:buClr>
                <a:srgbClr val="466269"/>
              </a:buClr>
              <a:buSzPts val="1400"/>
              <a:buNone/>
              <a:defRPr sz="1400">
                <a:solidFill>
                  <a:srgbClr val="466269"/>
                </a:solidFill>
              </a:defRPr>
            </a:lvl9pPr>
          </a:lstStyle>
          <a:p>
            <a:endParaRPr/>
          </a:p>
        </p:txBody>
      </p:sp>
      <p:sp>
        <p:nvSpPr>
          <p:cNvPr id="179" name="Google Shape;179;p29"/>
          <p:cNvSpPr txBox="1">
            <a:spLocks noGrp="1"/>
          </p:cNvSpPr>
          <p:nvPr>
            <p:ph type="subTitle" idx="1"/>
          </p:nvPr>
        </p:nvSpPr>
        <p:spPr>
          <a:xfrm>
            <a:off x="4758000" y="2438625"/>
            <a:ext cx="2148600" cy="577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a:solidFill>
                  <a:srgbClr val="466269"/>
                </a:solidFill>
              </a:defRPr>
            </a:lvl1pPr>
            <a:lvl2pPr lvl="1" rtl="0">
              <a:lnSpc>
                <a:spcPct val="100000"/>
              </a:lnSpc>
              <a:spcBef>
                <a:spcPts val="1600"/>
              </a:spcBef>
              <a:spcAft>
                <a:spcPts val="0"/>
              </a:spcAft>
              <a:buNone/>
              <a:defRPr sz="1400">
                <a:solidFill>
                  <a:srgbClr val="466269"/>
                </a:solidFill>
              </a:defRPr>
            </a:lvl2pPr>
            <a:lvl3pPr lvl="2" rtl="0">
              <a:lnSpc>
                <a:spcPct val="100000"/>
              </a:lnSpc>
              <a:spcBef>
                <a:spcPts val="1600"/>
              </a:spcBef>
              <a:spcAft>
                <a:spcPts val="0"/>
              </a:spcAft>
              <a:buNone/>
              <a:defRPr sz="1400">
                <a:solidFill>
                  <a:srgbClr val="466269"/>
                </a:solidFill>
              </a:defRPr>
            </a:lvl3pPr>
            <a:lvl4pPr lvl="3" rtl="0">
              <a:lnSpc>
                <a:spcPct val="100000"/>
              </a:lnSpc>
              <a:spcBef>
                <a:spcPts val="1600"/>
              </a:spcBef>
              <a:spcAft>
                <a:spcPts val="0"/>
              </a:spcAft>
              <a:buNone/>
              <a:defRPr sz="1400">
                <a:solidFill>
                  <a:srgbClr val="466269"/>
                </a:solidFill>
              </a:defRPr>
            </a:lvl4pPr>
            <a:lvl5pPr lvl="4" rtl="0">
              <a:lnSpc>
                <a:spcPct val="100000"/>
              </a:lnSpc>
              <a:spcBef>
                <a:spcPts val="1600"/>
              </a:spcBef>
              <a:spcAft>
                <a:spcPts val="0"/>
              </a:spcAft>
              <a:buNone/>
              <a:defRPr sz="1400">
                <a:solidFill>
                  <a:srgbClr val="466269"/>
                </a:solidFill>
              </a:defRPr>
            </a:lvl5pPr>
            <a:lvl6pPr lvl="5" rtl="0">
              <a:lnSpc>
                <a:spcPct val="100000"/>
              </a:lnSpc>
              <a:spcBef>
                <a:spcPts val="1600"/>
              </a:spcBef>
              <a:spcAft>
                <a:spcPts val="0"/>
              </a:spcAft>
              <a:buNone/>
              <a:defRPr sz="1400">
                <a:solidFill>
                  <a:srgbClr val="466269"/>
                </a:solidFill>
              </a:defRPr>
            </a:lvl6pPr>
            <a:lvl7pPr lvl="6" rtl="0">
              <a:lnSpc>
                <a:spcPct val="100000"/>
              </a:lnSpc>
              <a:spcBef>
                <a:spcPts val="1600"/>
              </a:spcBef>
              <a:spcAft>
                <a:spcPts val="0"/>
              </a:spcAft>
              <a:buNone/>
              <a:defRPr sz="1400">
                <a:solidFill>
                  <a:srgbClr val="466269"/>
                </a:solidFill>
              </a:defRPr>
            </a:lvl7pPr>
            <a:lvl8pPr lvl="7" rtl="0">
              <a:lnSpc>
                <a:spcPct val="100000"/>
              </a:lnSpc>
              <a:spcBef>
                <a:spcPts val="1600"/>
              </a:spcBef>
              <a:spcAft>
                <a:spcPts val="0"/>
              </a:spcAft>
              <a:buNone/>
              <a:defRPr sz="1400">
                <a:solidFill>
                  <a:srgbClr val="466269"/>
                </a:solidFill>
              </a:defRPr>
            </a:lvl8pPr>
            <a:lvl9pPr lvl="8" rtl="0">
              <a:lnSpc>
                <a:spcPct val="100000"/>
              </a:lnSpc>
              <a:spcBef>
                <a:spcPts val="1600"/>
              </a:spcBef>
              <a:spcAft>
                <a:spcPts val="1600"/>
              </a:spcAft>
              <a:buNone/>
              <a:defRPr sz="1400">
                <a:solidFill>
                  <a:srgbClr val="466269"/>
                </a:solidFill>
              </a:defRPr>
            </a:lvl9pPr>
          </a:lstStyle>
          <a:p>
            <a:endParaRPr/>
          </a:p>
        </p:txBody>
      </p:sp>
      <p:sp>
        <p:nvSpPr>
          <p:cNvPr id="180" name="Google Shape;180;p29"/>
          <p:cNvSpPr txBox="1">
            <a:spLocks noGrp="1"/>
          </p:cNvSpPr>
          <p:nvPr>
            <p:ph type="ctrTitle" idx="2"/>
          </p:nvPr>
        </p:nvSpPr>
        <p:spPr>
          <a:xfrm rot="-5400000">
            <a:off x="5277450" y="2279925"/>
            <a:ext cx="6302100" cy="5778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466269"/>
              </a:buClr>
              <a:buSzPts val="1200"/>
              <a:buNone/>
              <a:defRPr sz="1200">
                <a:solidFill>
                  <a:srgbClr val="466269"/>
                </a:solidFill>
              </a:defRPr>
            </a:lvl1pPr>
            <a:lvl2pPr lvl="1" algn="ctr" rtl="0">
              <a:spcBef>
                <a:spcPts val="0"/>
              </a:spcBef>
              <a:spcAft>
                <a:spcPts val="0"/>
              </a:spcAft>
              <a:buClr>
                <a:srgbClr val="466269"/>
              </a:buClr>
              <a:buSzPts val="1800"/>
              <a:buNone/>
              <a:defRPr sz="1800">
                <a:solidFill>
                  <a:srgbClr val="466269"/>
                </a:solidFill>
              </a:defRPr>
            </a:lvl2pPr>
            <a:lvl3pPr lvl="2" algn="ctr" rtl="0">
              <a:spcBef>
                <a:spcPts val="0"/>
              </a:spcBef>
              <a:spcAft>
                <a:spcPts val="0"/>
              </a:spcAft>
              <a:buClr>
                <a:srgbClr val="466269"/>
              </a:buClr>
              <a:buSzPts val="1800"/>
              <a:buNone/>
              <a:defRPr sz="1800">
                <a:solidFill>
                  <a:srgbClr val="466269"/>
                </a:solidFill>
              </a:defRPr>
            </a:lvl3pPr>
            <a:lvl4pPr lvl="3" algn="ctr" rtl="0">
              <a:spcBef>
                <a:spcPts val="0"/>
              </a:spcBef>
              <a:spcAft>
                <a:spcPts val="0"/>
              </a:spcAft>
              <a:buClr>
                <a:srgbClr val="466269"/>
              </a:buClr>
              <a:buSzPts val="1800"/>
              <a:buNone/>
              <a:defRPr sz="1800">
                <a:solidFill>
                  <a:srgbClr val="466269"/>
                </a:solidFill>
              </a:defRPr>
            </a:lvl4pPr>
            <a:lvl5pPr lvl="4" algn="ctr" rtl="0">
              <a:spcBef>
                <a:spcPts val="0"/>
              </a:spcBef>
              <a:spcAft>
                <a:spcPts val="0"/>
              </a:spcAft>
              <a:buClr>
                <a:srgbClr val="466269"/>
              </a:buClr>
              <a:buSzPts val="1800"/>
              <a:buNone/>
              <a:defRPr sz="1800">
                <a:solidFill>
                  <a:srgbClr val="466269"/>
                </a:solidFill>
              </a:defRPr>
            </a:lvl5pPr>
            <a:lvl6pPr lvl="5" algn="ctr" rtl="0">
              <a:spcBef>
                <a:spcPts val="0"/>
              </a:spcBef>
              <a:spcAft>
                <a:spcPts val="0"/>
              </a:spcAft>
              <a:buClr>
                <a:srgbClr val="466269"/>
              </a:buClr>
              <a:buSzPts val="1800"/>
              <a:buNone/>
              <a:defRPr sz="1800">
                <a:solidFill>
                  <a:srgbClr val="466269"/>
                </a:solidFill>
              </a:defRPr>
            </a:lvl6pPr>
            <a:lvl7pPr lvl="6" algn="ctr" rtl="0">
              <a:spcBef>
                <a:spcPts val="0"/>
              </a:spcBef>
              <a:spcAft>
                <a:spcPts val="0"/>
              </a:spcAft>
              <a:buClr>
                <a:srgbClr val="466269"/>
              </a:buClr>
              <a:buSzPts val="1800"/>
              <a:buNone/>
              <a:defRPr sz="1800">
                <a:solidFill>
                  <a:srgbClr val="466269"/>
                </a:solidFill>
              </a:defRPr>
            </a:lvl7pPr>
            <a:lvl8pPr lvl="7" algn="ctr" rtl="0">
              <a:spcBef>
                <a:spcPts val="0"/>
              </a:spcBef>
              <a:spcAft>
                <a:spcPts val="0"/>
              </a:spcAft>
              <a:buClr>
                <a:srgbClr val="466269"/>
              </a:buClr>
              <a:buSzPts val="1800"/>
              <a:buNone/>
              <a:defRPr sz="1800">
                <a:solidFill>
                  <a:srgbClr val="466269"/>
                </a:solidFill>
              </a:defRPr>
            </a:lvl8pPr>
            <a:lvl9pPr lvl="8" algn="ctr" rtl="0">
              <a:spcBef>
                <a:spcPts val="0"/>
              </a:spcBef>
              <a:spcAft>
                <a:spcPts val="0"/>
              </a:spcAft>
              <a:buClr>
                <a:srgbClr val="466269"/>
              </a:buClr>
              <a:buSzPts val="1800"/>
              <a:buNone/>
              <a:defRPr sz="1800">
                <a:solidFill>
                  <a:srgbClr val="466269"/>
                </a:solidFill>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 SUBTITLE 3">
  <p:cSld name="TITLE_1_1_1_1_1_1_1_1">
    <p:bg>
      <p:bgPr>
        <a:solidFill>
          <a:srgbClr val="F3F3F3"/>
        </a:solidFill>
        <a:effectLst/>
      </p:bgPr>
    </p:bg>
    <p:spTree>
      <p:nvGrpSpPr>
        <p:cNvPr id="1" name="Shape 181"/>
        <p:cNvGrpSpPr/>
        <p:nvPr/>
      </p:nvGrpSpPr>
      <p:grpSpPr>
        <a:xfrm>
          <a:off x="0" y="0"/>
          <a:ext cx="0" cy="0"/>
          <a:chOff x="0" y="0"/>
          <a:chExt cx="0" cy="0"/>
        </a:xfrm>
      </p:grpSpPr>
      <p:sp>
        <p:nvSpPr>
          <p:cNvPr id="182" name="Google Shape;182;p30"/>
          <p:cNvSpPr/>
          <p:nvPr/>
        </p:nvSpPr>
        <p:spPr>
          <a:xfrm rot="-5400000">
            <a:off x="6412225" y="2394725"/>
            <a:ext cx="5193600" cy="348300"/>
          </a:xfrm>
          <a:prstGeom prst="rect">
            <a:avLst/>
          </a:prstGeom>
          <a:solidFill>
            <a:srgbClr val="4662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30"/>
          <p:cNvSpPr txBox="1">
            <a:spLocks noGrp="1"/>
          </p:cNvSpPr>
          <p:nvPr>
            <p:ph type="sldNum" idx="12"/>
          </p:nvPr>
        </p:nvSpPr>
        <p:spPr>
          <a:xfrm>
            <a:off x="8743097" y="2374949"/>
            <a:ext cx="548700" cy="393600"/>
          </a:xfrm>
          <a:prstGeom prst="rect">
            <a:avLst/>
          </a:prstGeom>
        </p:spPr>
        <p:txBody>
          <a:bodyPr spcFirstLastPara="1" wrap="square" lIns="91425" tIns="91425" rIns="91425" bIns="91425" anchor="t" anchorCtr="0">
            <a:noAutofit/>
          </a:bodyPr>
          <a:lstStyle>
            <a:lvl1pPr lvl="0"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1pPr>
            <a:lvl2pPr lvl="1"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2pPr>
            <a:lvl3pPr lvl="2"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3pPr>
            <a:lvl4pPr lvl="3"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4pPr>
            <a:lvl5pPr lvl="4"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5pPr>
            <a:lvl6pPr lvl="5"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6pPr>
            <a:lvl7pPr lvl="6"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7pPr>
            <a:lvl8pPr lvl="7"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8pPr>
            <a:lvl9pPr lvl="8"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9pPr>
          </a:lstStyle>
          <a:p>
            <a:pPr marL="0" lvl="0" indent="0" algn="ctr" rtl="0">
              <a:spcBef>
                <a:spcPts val="0"/>
              </a:spcBef>
              <a:spcAft>
                <a:spcPts val="0"/>
              </a:spcAft>
              <a:buNone/>
            </a:pPr>
            <a:fld id="{00000000-1234-1234-1234-123412341234}" type="slidenum">
              <a:rPr lang="en-GB"/>
              <a:t>‹#›</a:t>
            </a:fld>
            <a:endParaRPr>
              <a:latin typeface="Oswald Regular"/>
              <a:ea typeface="Oswald Regular"/>
              <a:cs typeface="Oswald Regular"/>
              <a:sym typeface="Oswald Regular"/>
            </a:endParaRPr>
          </a:p>
        </p:txBody>
      </p:sp>
      <p:sp>
        <p:nvSpPr>
          <p:cNvPr id="184" name="Google Shape;184;p30"/>
          <p:cNvSpPr txBox="1">
            <a:spLocks noGrp="1"/>
          </p:cNvSpPr>
          <p:nvPr>
            <p:ph type="ctrTitle"/>
          </p:nvPr>
        </p:nvSpPr>
        <p:spPr>
          <a:xfrm>
            <a:off x="4758000" y="2045025"/>
            <a:ext cx="2783400" cy="3936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466269"/>
              </a:buClr>
              <a:buSzPts val="2400"/>
              <a:buNone/>
              <a:defRPr sz="2400">
                <a:solidFill>
                  <a:srgbClr val="466269"/>
                </a:solidFill>
              </a:defRPr>
            </a:lvl1pPr>
            <a:lvl2pPr lvl="1" rtl="0">
              <a:spcBef>
                <a:spcPts val="0"/>
              </a:spcBef>
              <a:spcAft>
                <a:spcPts val="0"/>
              </a:spcAft>
              <a:buClr>
                <a:srgbClr val="466269"/>
              </a:buClr>
              <a:buSzPts val="1400"/>
              <a:buNone/>
              <a:defRPr sz="1400">
                <a:solidFill>
                  <a:srgbClr val="466269"/>
                </a:solidFill>
              </a:defRPr>
            </a:lvl2pPr>
            <a:lvl3pPr lvl="2" rtl="0">
              <a:spcBef>
                <a:spcPts val="0"/>
              </a:spcBef>
              <a:spcAft>
                <a:spcPts val="0"/>
              </a:spcAft>
              <a:buClr>
                <a:srgbClr val="466269"/>
              </a:buClr>
              <a:buSzPts val="1400"/>
              <a:buNone/>
              <a:defRPr sz="1400">
                <a:solidFill>
                  <a:srgbClr val="466269"/>
                </a:solidFill>
              </a:defRPr>
            </a:lvl3pPr>
            <a:lvl4pPr lvl="3" rtl="0">
              <a:spcBef>
                <a:spcPts val="0"/>
              </a:spcBef>
              <a:spcAft>
                <a:spcPts val="0"/>
              </a:spcAft>
              <a:buClr>
                <a:srgbClr val="466269"/>
              </a:buClr>
              <a:buSzPts val="1400"/>
              <a:buNone/>
              <a:defRPr sz="1400">
                <a:solidFill>
                  <a:srgbClr val="466269"/>
                </a:solidFill>
              </a:defRPr>
            </a:lvl4pPr>
            <a:lvl5pPr lvl="4" rtl="0">
              <a:spcBef>
                <a:spcPts val="0"/>
              </a:spcBef>
              <a:spcAft>
                <a:spcPts val="0"/>
              </a:spcAft>
              <a:buClr>
                <a:srgbClr val="466269"/>
              </a:buClr>
              <a:buSzPts val="1400"/>
              <a:buNone/>
              <a:defRPr sz="1400">
                <a:solidFill>
                  <a:srgbClr val="466269"/>
                </a:solidFill>
              </a:defRPr>
            </a:lvl5pPr>
            <a:lvl6pPr lvl="5" rtl="0">
              <a:spcBef>
                <a:spcPts val="0"/>
              </a:spcBef>
              <a:spcAft>
                <a:spcPts val="0"/>
              </a:spcAft>
              <a:buClr>
                <a:srgbClr val="466269"/>
              </a:buClr>
              <a:buSzPts val="1400"/>
              <a:buNone/>
              <a:defRPr sz="1400">
                <a:solidFill>
                  <a:srgbClr val="466269"/>
                </a:solidFill>
              </a:defRPr>
            </a:lvl6pPr>
            <a:lvl7pPr lvl="6" rtl="0">
              <a:spcBef>
                <a:spcPts val="0"/>
              </a:spcBef>
              <a:spcAft>
                <a:spcPts val="0"/>
              </a:spcAft>
              <a:buClr>
                <a:srgbClr val="466269"/>
              </a:buClr>
              <a:buSzPts val="1400"/>
              <a:buNone/>
              <a:defRPr sz="1400">
                <a:solidFill>
                  <a:srgbClr val="466269"/>
                </a:solidFill>
              </a:defRPr>
            </a:lvl7pPr>
            <a:lvl8pPr lvl="7" rtl="0">
              <a:spcBef>
                <a:spcPts val="0"/>
              </a:spcBef>
              <a:spcAft>
                <a:spcPts val="0"/>
              </a:spcAft>
              <a:buClr>
                <a:srgbClr val="466269"/>
              </a:buClr>
              <a:buSzPts val="1400"/>
              <a:buNone/>
              <a:defRPr sz="1400">
                <a:solidFill>
                  <a:srgbClr val="466269"/>
                </a:solidFill>
              </a:defRPr>
            </a:lvl8pPr>
            <a:lvl9pPr lvl="8" rtl="0">
              <a:spcBef>
                <a:spcPts val="0"/>
              </a:spcBef>
              <a:spcAft>
                <a:spcPts val="0"/>
              </a:spcAft>
              <a:buClr>
                <a:srgbClr val="466269"/>
              </a:buClr>
              <a:buSzPts val="1400"/>
              <a:buNone/>
              <a:defRPr sz="1400">
                <a:solidFill>
                  <a:srgbClr val="466269"/>
                </a:solidFill>
              </a:defRPr>
            </a:lvl9pPr>
          </a:lstStyle>
          <a:p>
            <a:endParaRPr/>
          </a:p>
        </p:txBody>
      </p:sp>
      <p:sp>
        <p:nvSpPr>
          <p:cNvPr id="185" name="Google Shape;185;p30"/>
          <p:cNvSpPr txBox="1">
            <a:spLocks noGrp="1"/>
          </p:cNvSpPr>
          <p:nvPr>
            <p:ph type="subTitle" idx="1"/>
          </p:nvPr>
        </p:nvSpPr>
        <p:spPr>
          <a:xfrm>
            <a:off x="4758000" y="2438625"/>
            <a:ext cx="2148600" cy="577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a:solidFill>
                  <a:srgbClr val="466269"/>
                </a:solidFill>
              </a:defRPr>
            </a:lvl1pPr>
            <a:lvl2pPr lvl="1" rtl="0">
              <a:lnSpc>
                <a:spcPct val="100000"/>
              </a:lnSpc>
              <a:spcBef>
                <a:spcPts val="1600"/>
              </a:spcBef>
              <a:spcAft>
                <a:spcPts val="0"/>
              </a:spcAft>
              <a:buNone/>
              <a:defRPr sz="1400">
                <a:solidFill>
                  <a:srgbClr val="466269"/>
                </a:solidFill>
              </a:defRPr>
            </a:lvl2pPr>
            <a:lvl3pPr lvl="2" rtl="0">
              <a:lnSpc>
                <a:spcPct val="100000"/>
              </a:lnSpc>
              <a:spcBef>
                <a:spcPts val="1600"/>
              </a:spcBef>
              <a:spcAft>
                <a:spcPts val="0"/>
              </a:spcAft>
              <a:buNone/>
              <a:defRPr sz="1400">
                <a:solidFill>
                  <a:srgbClr val="466269"/>
                </a:solidFill>
              </a:defRPr>
            </a:lvl3pPr>
            <a:lvl4pPr lvl="3" rtl="0">
              <a:lnSpc>
                <a:spcPct val="100000"/>
              </a:lnSpc>
              <a:spcBef>
                <a:spcPts val="1600"/>
              </a:spcBef>
              <a:spcAft>
                <a:spcPts val="0"/>
              </a:spcAft>
              <a:buNone/>
              <a:defRPr sz="1400">
                <a:solidFill>
                  <a:srgbClr val="466269"/>
                </a:solidFill>
              </a:defRPr>
            </a:lvl4pPr>
            <a:lvl5pPr lvl="4" rtl="0">
              <a:lnSpc>
                <a:spcPct val="100000"/>
              </a:lnSpc>
              <a:spcBef>
                <a:spcPts val="1600"/>
              </a:spcBef>
              <a:spcAft>
                <a:spcPts val="0"/>
              </a:spcAft>
              <a:buNone/>
              <a:defRPr sz="1400">
                <a:solidFill>
                  <a:srgbClr val="466269"/>
                </a:solidFill>
              </a:defRPr>
            </a:lvl5pPr>
            <a:lvl6pPr lvl="5" rtl="0">
              <a:lnSpc>
                <a:spcPct val="100000"/>
              </a:lnSpc>
              <a:spcBef>
                <a:spcPts val="1600"/>
              </a:spcBef>
              <a:spcAft>
                <a:spcPts val="0"/>
              </a:spcAft>
              <a:buNone/>
              <a:defRPr sz="1400">
                <a:solidFill>
                  <a:srgbClr val="466269"/>
                </a:solidFill>
              </a:defRPr>
            </a:lvl6pPr>
            <a:lvl7pPr lvl="6" rtl="0">
              <a:lnSpc>
                <a:spcPct val="100000"/>
              </a:lnSpc>
              <a:spcBef>
                <a:spcPts val="1600"/>
              </a:spcBef>
              <a:spcAft>
                <a:spcPts val="0"/>
              </a:spcAft>
              <a:buNone/>
              <a:defRPr sz="1400">
                <a:solidFill>
                  <a:srgbClr val="466269"/>
                </a:solidFill>
              </a:defRPr>
            </a:lvl7pPr>
            <a:lvl8pPr lvl="7" rtl="0">
              <a:lnSpc>
                <a:spcPct val="100000"/>
              </a:lnSpc>
              <a:spcBef>
                <a:spcPts val="1600"/>
              </a:spcBef>
              <a:spcAft>
                <a:spcPts val="0"/>
              </a:spcAft>
              <a:buNone/>
              <a:defRPr sz="1400">
                <a:solidFill>
                  <a:srgbClr val="466269"/>
                </a:solidFill>
              </a:defRPr>
            </a:lvl8pPr>
            <a:lvl9pPr lvl="8" rtl="0">
              <a:lnSpc>
                <a:spcPct val="100000"/>
              </a:lnSpc>
              <a:spcBef>
                <a:spcPts val="1600"/>
              </a:spcBef>
              <a:spcAft>
                <a:spcPts val="1600"/>
              </a:spcAft>
              <a:buNone/>
              <a:defRPr sz="1400">
                <a:solidFill>
                  <a:srgbClr val="466269"/>
                </a:solidFill>
              </a:defRPr>
            </a:lvl9pPr>
          </a:lstStyle>
          <a:p>
            <a:endParaRPr/>
          </a:p>
        </p:txBody>
      </p:sp>
      <p:sp>
        <p:nvSpPr>
          <p:cNvPr id="186" name="Google Shape;186;p30"/>
          <p:cNvSpPr txBox="1">
            <a:spLocks noGrp="1"/>
          </p:cNvSpPr>
          <p:nvPr>
            <p:ph type="ctrTitle" idx="2"/>
          </p:nvPr>
        </p:nvSpPr>
        <p:spPr>
          <a:xfrm rot="-5400000">
            <a:off x="5277450" y="2279925"/>
            <a:ext cx="6302100" cy="5778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466269"/>
              </a:buClr>
              <a:buSzPts val="1200"/>
              <a:buNone/>
              <a:defRPr sz="1200">
                <a:solidFill>
                  <a:srgbClr val="466269"/>
                </a:solidFill>
              </a:defRPr>
            </a:lvl1pPr>
            <a:lvl2pPr lvl="1" algn="ctr" rtl="0">
              <a:spcBef>
                <a:spcPts val="0"/>
              </a:spcBef>
              <a:spcAft>
                <a:spcPts val="0"/>
              </a:spcAft>
              <a:buClr>
                <a:srgbClr val="466269"/>
              </a:buClr>
              <a:buSzPts val="1800"/>
              <a:buNone/>
              <a:defRPr sz="1800">
                <a:solidFill>
                  <a:srgbClr val="466269"/>
                </a:solidFill>
              </a:defRPr>
            </a:lvl2pPr>
            <a:lvl3pPr lvl="2" algn="ctr" rtl="0">
              <a:spcBef>
                <a:spcPts val="0"/>
              </a:spcBef>
              <a:spcAft>
                <a:spcPts val="0"/>
              </a:spcAft>
              <a:buClr>
                <a:srgbClr val="466269"/>
              </a:buClr>
              <a:buSzPts val="1800"/>
              <a:buNone/>
              <a:defRPr sz="1800">
                <a:solidFill>
                  <a:srgbClr val="466269"/>
                </a:solidFill>
              </a:defRPr>
            </a:lvl3pPr>
            <a:lvl4pPr lvl="3" algn="ctr" rtl="0">
              <a:spcBef>
                <a:spcPts val="0"/>
              </a:spcBef>
              <a:spcAft>
                <a:spcPts val="0"/>
              </a:spcAft>
              <a:buClr>
                <a:srgbClr val="466269"/>
              </a:buClr>
              <a:buSzPts val="1800"/>
              <a:buNone/>
              <a:defRPr sz="1800">
                <a:solidFill>
                  <a:srgbClr val="466269"/>
                </a:solidFill>
              </a:defRPr>
            </a:lvl4pPr>
            <a:lvl5pPr lvl="4" algn="ctr" rtl="0">
              <a:spcBef>
                <a:spcPts val="0"/>
              </a:spcBef>
              <a:spcAft>
                <a:spcPts val="0"/>
              </a:spcAft>
              <a:buClr>
                <a:srgbClr val="466269"/>
              </a:buClr>
              <a:buSzPts val="1800"/>
              <a:buNone/>
              <a:defRPr sz="1800">
                <a:solidFill>
                  <a:srgbClr val="466269"/>
                </a:solidFill>
              </a:defRPr>
            </a:lvl5pPr>
            <a:lvl6pPr lvl="5" algn="ctr" rtl="0">
              <a:spcBef>
                <a:spcPts val="0"/>
              </a:spcBef>
              <a:spcAft>
                <a:spcPts val="0"/>
              </a:spcAft>
              <a:buClr>
                <a:srgbClr val="466269"/>
              </a:buClr>
              <a:buSzPts val="1800"/>
              <a:buNone/>
              <a:defRPr sz="1800">
                <a:solidFill>
                  <a:srgbClr val="466269"/>
                </a:solidFill>
              </a:defRPr>
            </a:lvl6pPr>
            <a:lvl7pPr lvl="6" algn="ctr" rtl="0">
              <a:spcBef>
                <a:spcPts val="0"/>
              </a:spcBef>
              <a:spcAft>
                <a:spcPts val="0"/>
              </a:spcAft>
              <a:buClr>
                <a:srgbClr val="466269"/>
              </a:buClr>
              <a:buSzPts val="1800"/>
              <a:buNone/>
              <a:defRPr sz="1800">
                <a:solidFill>
                  <a:srgbClr val="466269"/>
                </a:solidFill>
              </a:defRPr>
            </a:lvl7pPr>
            <a:lvl8pPr lvl="7" algn="ctr" rtl="0">
              <a:spcBef>
                <a:spcPts val="0"/>
              </a:spcBef>
              <a:spcAft>
                <a:spcPts val="0"/>
              </a:spcAft>
              <a:buClr>
                <a:srgbClr val="466269"/>
              </a:buClr>
              <a:buSzPts val="1800"/>
              <a:buNone/>
              <a:defRPr sz="1800">
                <a:solidFill>
                  <a:srgbClr val="466269"/>
                </a:solidFill>
              </a:defRPr>
            </a:lvl8pPr>
            <a:lvl9pPr lvl="8" algn="ctr" rtl="0">
              <a:spcBef>
                <a:spcPts val="0"/>
              </a:spcBef>
              <a:spcAft>
                <a:spcPts val="0"/>
              </a:spcAft>
              <a:buClr>
                <a:srgbClr val="466269"/>
              </a:buClr>
              <a:buSzPts val="1800"/>
              <a:buNone/>
              <a:defRPr sz="1800">
                <a:solidFill>
                  <a:srgbClr val="466269"/>
                </a:solidFill>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 SUBTITLE 4">
  <p:cSld name="CUSTOM">
    <p:spTree>
      <p:nvGrpSpPr>
        <p:cNvPr id="1" name="Shape 187"/>
        <p:cNvGrpSpPr/>
        <p:nvPr/>
      </p:nvGrpSpPr>
      <p:grpSpPr>
        <a:xfrm>
          <a:off x="0" y="0"/>
          <a:ext cx="0" cy="0"/>
          <a:chOff x="0" y="0"/>
          <a:chExt cx="0" cy="0"/>
        </a:xfrm>
      </p:grpSpPr>
      <p:sp>
        <p:nvSpPr>
          <p:cNvPr id="188" name="Google Shape;188;p31"/>
          <p:cNvSpPr/>
          <p:nvPr/>
        </p:nvSpPr>
        <p:spPr>
          <a:xfrm rot="-5400000">
            <a:off x="6412225" y="2394725"/>
            <a:ext cx="5193600" cy="348300"/>
          </a:xfrm>
          <a:prstGeom prst="rect">
            <a:avLst/>
          </a:prstGeom>
          <a:solidFill>
            <a:srgbClr val="4662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31"/>
          <p:cNvSpPr txBox="1">
            <a:spLocks noGrp="1"/>
          </p:cNvSpPr>
          <p:nvPr>
            <p:ph type="sldNum" idx="12"/>
          </p:nvPr>
        </p:nvSpPr>
        <p:spPr>
          <a:xfrm>
            <a:off x="8743097" y="2374949"/>
            <a:ext cx="548700" cy="393600"/>
          </a:xfrm>
          <a:prstGeom prst="rect">
            <a:avLst/>
          </a:prstGeom>
        </p:spPr>
        <p:txBody>
          <a:bodyPr spcFirstLastPara="1" wrap="square" lIns="91425" tIns="91425" rIns="91425" bIns="91425" anchor="t" anchorCtr="0">
            <a:noAutofit/>
          </a:bodyPr>
          <a:lstStyle>
            <a:lvl1pPr lvl="0"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1pPr>
            <a:lvl2pPr lvl="1"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2pPr>
            <a:lvl3pPr lvl="2"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3pPr>
            <a:lvl4pPr lvl="3"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4pPr>
            <a:lvl5pPr lvl="4"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5pPr>
            <a:lvl6pPr lvl="5"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6pPr>
            <a:lvl7pPr lvl="6"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7pPr>
            <a:lvl8pPr lvl="7"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8pPr>
            <a:lvl9pPr lvl="8" algn="ctr" rtl="0">
              <a:buNone/>
              <a:defRPr sz="1300">
                <a:solidFill>
                  <a:srgbClr val="FFFFFF"/>
                </a:solidFill>
                <a:latin typeface="Didact Gothic" panose="00000500000000000000"/>
                <a:ea typeface="Didact Gothic" panose="00000500000000000000"/>
                <a:cs typeface="Didact Gothic" panose="00000500000000000000"/>
                <a:sym typeface="Didact Gothic" panose="00000500000000000000"/>
              </a:defRPr>
            </a:lvl9pPr>
          </a:lstStyle>
          <a:p>
            <a:pPr marL="0" lvl="0" indent="0" algn="ctr" rtl="0">
              <a:spcBef>
                <a:spcPts val="0"/>
              </a:spcBef>
              <a:spcAft>
                <a:spcPts val="0"/>
              </a:spcAft>
              <a:buNone/>
            </a:pPr>
            <a:fld id="{00000000-1234-1234-1234-123412341234}" type="slidenum">
              <a:rPr lang="en-GB"/>
              <a:t>‹#›</a:t>
            </a:fld>
            <a:endParaRPr>
              <a:latin typeface="Oswald Regular"/>
              <a:ea typeface="Oswald Regular"/>
              <a:cs typeface="Oswald Regular"/>
              <a:sym typeface="Oswald Regular"/>
            </a:endParaRPr>
          </a:p>
        </p:txBody>
      </p:sp>
      <p:sp>
        <p:nvSpPr>
          <p:cNvPr id="190" name="Google Shape;190;p31"/>
          <p:cNvSpPr txBox="1">
            <a:spLocks noGrp="1"/>
          </p:cNvSpPr>
          <p:nvPr>
            <p:ph type="subTitle" idx="1"/>
          </p:nvPr>
        </p:nvSpPr>
        <p:spPr>
          <a:xfrm>
            <a:off x="3978050" y="2438625"/>
            <a:ext cx="3097800" cy="577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a:solidFill>
                  <a:srgbClr val="466269"/>
                </a:solidFill>
              </a:defRPr>
            </a:lvl1pPr>
            <a:lvl2pPr lvl="1" rtl="0">
              <a:lnSpc>
                <a:spcPct val="100000"/>
              </a:lnSpc>
              <a:spcBef>
                <a:spcPts val="1600"/>
              </a:spcBef>
              <a:spcAft>
                <a:spcPts val="0"/>
              </a:spcAft>
              <a:buNone/>
              <a:defRPr sz="1400">
                <a:solidFill>
                  <a:srgbClr val="466269"/>
                </a:solidFill>
              </a:defRPr>
            </a:lvl2pPr>
            <a:lvl3pPr lvl="2" rtl="0">
              <a:lnSpc>
                <a:spcPct val="100000"/>
              </a:lnSpc>
              <a:spcBef>
                <a:spcPts val="1600"/>
              </a:spcBef>
              <a:spcAft>
                <a:spcPts val="0"/>
              </a:spcAft>
              <a:buNone/>
              <a:defRPr sz="1400">
                <a:solidFill>
                  <a:srgbClr val="466269"/>
                </a:solidFill>
              </a:defRPr>
            </a:lvl3pPr>
            <a:lvl4pPr lvl="3" rtl="0">
              <a:lnSpc>
                <a:spcPct val="100000"/>
              </a:lnSpc>
              <a:spcBef>
                <a:spcPts val="1600"/>
              </a:spcBef>
              <a:spcAft>
                <a:spcPts val="0"/>
              </a:spcAft>
              <a:buNone/>
              <a:defRPr sz="1400">
                <a:solidFill>
                  <a:srgbClr val="466269"/>
                </a:solidFill>
              </a:defRPr>
            </a:lvl4pPr>
            <a:lvl5pPr lvl="4" rtl="0">
              <a:lnSpc>
                <a:spcPct val="100000"/>
              </a:lnSpc>
              <a:spcBef>
                <a:spcPts val="1600"/>
              </a:spcBef>
              <a:spcAft>
                <a:spcPts val="0"/>
              </a:spcAft>
              <a:buNone/>
              <a:defRPr sz="1400">
                <a:solidFill>
                  <a:srgbClr val="466269"/>
                </a:solidFill>
              </a:defRPr>
            </a:lvl5pPr>
            <a:lvl6pPr lvl="5" rtl="0">
              <a:lnSpc>
                <a:spcPct val="100000"/>
              </a:lnSpc>
              <a:spcBef>
                <a:spcPts val="1600"/>
              </a:spcBef>
              <a:spcAft>
                <a:spcPts val="0"/>
              </a:spcAft>
              <a:buNone/>
              <a:defRPr sz="1400">
                <a:solidFill>
                  <a:srgbClr val="466269"/>
                </a:solidFill>
              </a:defRPr>
            </a:lvl6pPr>
            <a:lvl7pPr lvl="6" rtl="0">
              <a:lnSpc>
                <a:spcPct val="100000"/>
              </a:lnSpc>
              <a:spcBef>
                <a:spcPts val="1600"/>
              </a:spcBef>
              <a:spcAft>
                <a:spcPts val="0"/>
              </a:spcAft>
              <a:buNone/>
              <a:defRPr sz="1400">
                <a:solidFill>
                  <a:srgbClr val="466269"/>
                </a:solidFill>
              </a:defRPr>
            </a:lvl7pPr>
            <a:lvl8pPr lvl="7" rtl="0">
              <a:lnSpc>
                <a:spcPct val="100000"/>
              </a:lnSpc>
              <a:spcBef>
                <a:spcPts val="1600"/>
              </a:spcBef>
              <a:spcAft>
                <a:spcPts val="0"/>
              </a:spcAft>
              <a:buNone/>
              <a:defRPr sz="1400">
                <a:solidFill>
                  <a:srgbClr val="466269"/>
                </a:solidFill>
              </a:defRPr>
            </a:lvl8pPr>
            <a:lvl9pPr lvl="8" rtl="0">
              <a:lnSpc>
                <a:spcPct val="100000"/>
              </a:lnSpc>
              <a:spcBef>
                <a:spcPts val="1600"/>
              </a:spcBef>
              <a:spcAft>
                <a:spcPts val="1600"/>
              </a:spcAft>
              <a:buNone/>
              <a:defRPr sz="1400">
                <a:solidFill>
                  <a:srgbClr val="466269"/>
                </a:solidFill>
              </a:defRPr>
            </a:lvl9pPr>
          </a:lstStyle>
          <a:p>
            <a:endParaRPr/>
          </a:p>
        </p:txBody>
      </p:sp>
      <p:sp>
        <p:nvSpPr>
          <p:cNvPr id="191" name="Google Shape;191;p31"/>
          <p:cNvSpPr txBox="1">
            <a:spLocks noGrp="1"/>
          </p:cNvSpPr>
          <p:nvPr>
            <p:ph type="ctrTitle"/>
          </p:nvPr>
        </p:nvSpPr>
        <p:spPr>
          <a:xfrm rot="-5400000">
            <a:off x="5277450" y="2279925"/>
            <a:ext cx="6302100" cy="5778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466269"/>
              </a:buClr>
              <a:buSzPts val="1200"/>
              <a:buNone/>
              <a:defRPr sz="1200">
                <a:solidFill>
                  <a:srgbClr val="466269"/>
                </a:solidFill>
              </a:defRPr>
            </a:lvl1pPr>
            <a:lvl2pPr lvl="1" algn="ctr" rtl="0">
              <a:spcBef>
                <a:spcPts val="0"/>
              </a:spcBef>
              <a:spcAft>
                <a:spcPts val="0"/>
              </a:spcAft>
              <a:buClr>
                <a:srgbClr val="466269"/>
              </a:buClr>
              <a:buSzPts val="1800"/>
              <a:buNone/>
              <a:defRPr sz="1800">
                <a:solidFill>
                  <a:srgbClr val="466269"/>
                </a:solidFill>
              </a:defRPr>
            </a:lvl2pPr>
            <a:lvl3pPr lvl="2" algn="ctr" rtl="0">
              <a:spcBef>
                <a:spcPts val="0"/>
              </a:spcBef>
              <a:spcAft>
                <a:spcPts val="0"/>
              </a:spcAft>
              <a:buClr>
                <a:srgbClr val="466269"/>
              </a:buClr>
              <a:buSzPts val="1800"/>
              <a:buNone/>
              <a:defRPr sz="1800">
                <a:solidFill>
                  <a:srgbClr val="466269"/>
                </a:solidFill>
              </a:defRPr>
            </a:lvl3pPr>
            <a:lvl4pPr lvl="3" algn="ctr" rtl="0">
              <a:spcBef>
                <a:spcPts val="0"/>
              </a:spcBef>
              <a:spcAft>
                <a:spcPts val="0"/>
              </a:spcAft>
              <a:buClr>
                <a:srgbClr val="466269"/>
              </a:buClr>
              <a:buSzPts val="1800"/>
              <a:buNone/>
              <a:defRPr sz="1800">
                <a:solidFill>
                  <a:srgbClr val="466269"/>
                </a:solidFill>
              </a:defRPr>
            </a:lvl4pPr>
            <a:lvl5pPr lvl="4" algn="ctr" rtl="0">
              <a:spcBef>
                <a:spcPts val="0"/>
              </a:spcBef>
              <a:spcAft>
                <a:spcPts val="0"/>
              </a:spcAft>
              <a:buClr>
                <a:srgbClr val="466269"/>
              </a:buClr>
              <a:buSzPts val="1800"/>
              <a:buNone/>
              <a:defRPr sz="1800">
                <a:solidFill>
                  <a:srgbClr val="466269"/>
                </a:solidFill>
              </a:defRPr>
            </a:lvl5pPr>
            <a:lvl6pPr lvl="5" algn="ctr" rtl="0">
              <a:spcBef>
                <a:spcPts val="0"/>
              </a:spcBef>
              <a:spcAft>
                <a:spcPts val="0"/>
              </a:spcAft>
              <a:buClr>
                <a:srgbClr val="466269"/>
              </a:buClr>
              <a:buSzPts val="1800"/>
              <a:buNone/>
              <a:defRPr sz="1800">
                <a:solidFill>
                  <a:srgbClr val="466269"/>
                </a:solidFill>
              </a:defRPr>
            </a:lvl6pPr>
            <a:lvl7pPr lvl="6" algn="ctr" rtl="0">
              <a:spcBef>
                <a:spcPts val="0"/>
              </a:spcBef>
              <a:spcAft>
                <a:spcPts val="0"/>
              </a:spcAft>
              <a:buClr>
                <a:srgbClr val="466269"/>
              </a:buClr>
              <a:buSzPts val="1800"/>
              <a:buNone/>
              <a:defRPr sz="1800">
                <a:solidFill>
                  <a:srgbClr val="466269"/>
                </a:solidFill>
              </a:defRPr>
            </a:lvl7pPr>
            <a:lvl8pPr lvl="7" algn="ctr" rtl="0">
              <a:spcBef>
                <a:spcPts val="0"/>
              </a:spcBef>
              <a:spcAft>
                <a:spcPts val="0"/>
              </a:spcAft>
              <a:buClr>
                <a:srgbClr val="466269"/>
              </a:buClr>
              <a:buSzPts val="1800"/>
              <a:buNone/>
              <a:defRPr sz="1800">
                <a:solidFill>
                  <a:srgbClr val="466269"/>
                </a:solidFill>
              </a:defRPr>
            </a:lvl8pPr>
            <a:lvl9pPr lvl="8" algn="ctr" rtl="0">
              <a:spcBef>
                <a:spcPts val="0"/>
              </a:spcBef>
              <a:spcAft>
                <a:spcPts val="0"/>
              </a:spcAft>
              <a:buClr>
                <a:srgbClr val="466269"/>
              </a:buClr>
              <a:buSzPts val="1800"/>
              <a:buNone/>
              <a:defRPr sz="1800">
                <a:solidFill>
                  <a:srgbClr val="466269"/>
                </a:solidFill>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BLANK SLIDE">
  <p:cSld name="CUSTOM_1">
    <p:spTree>
      <p:nvGrpSpPr>
        <p:cNvPr id="1" name="Shape 192"/>
        <p:cNvGrpSpPr/>
        <p:nvPr/>
      </p:nvGrpSpPr>
      <p:grpSpPr>
        <a:xfrm>
          <a:off x="0" y="0"/>
          <a:ext cx="0" cy="0"/>
          <a:chOff x="0" y="0"/>
          <a:chExt cx="0" cy="0"/>
        </a:xfrm>
      </p:grpSpPr>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99"/>
        <p:cNvGrpSpPr/>
        <p:nvPr/>
      </p:nvGrpSpPr>
      <p:grpSpPr>
        <a:xfrm>
          <a:off x="0" y="0"/>
          <a:ext cx="0" cy="0"/>
          <a:chOff x="0" y="0"/>
          <a:chExt cx="0" cy="0"/>
        </a:xfrm>
      </p:grpSpPr>
      <p:sp>
        <p:nvSpPr>
          <p:cNvPr id="200" name="Google Shape;200;p34"/>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01" name="Google Shape;201;p34"/>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202" name="Google Shape;202;p3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03" name="Google Shape;203;p3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04" name="Google Shape;204;p3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GB"/>
              <a:t>‹#›</a:t>
            </a:fld>
            <a:endParaRPr lang="en-GB"/>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05"/>
        <p:cNvGrpSpPr/>
        <p:nvPr/>
      </p:nvGrpSpPr>
      <p:grpSpPr>
        <a:xfrm>
          <a:off x="0" y="0"/>
          <a:ext cx="0" cy="0"/>
          <a:chOff x="0" y="0"/>
          <a:chExt cx="0" cy="0"/>
        </a:xfrm>
      </p:grpSpPr>
      <p:sp>
        <p:nvSpPr>
          <p:cNvPr id="206" name="Google Shape;206;p35"/>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Autofit/>
          </a:bodyPr>
          <a:lstStyle>
            <a:lvl1pPr lvl="0" algn="ctr" rtl="0">
              <a:lnSpc>
                <a:spcPct val="90000"/>
              </a:lnSpc>
              <a:spcBef>
                <a:spcPts val="0"/>
              </a:spcBef>
              <a:spcAft>
                <a:spcPts val="0"/>
              </a:spcAft>
              <a:buClr>
                <a:schemeClr val="dk1"/>
              </a:buClr>
              <a:buSzPts val="4500"/>
              <a:buFont typeface="Calibri" panose="020F0502020204030204"/>
              <a:buNone/>
              <a:defRPr sz="4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07" name="Google Shape;207;p35"/>
          <p:cNvSpPr txBox="1">
            <a:spLocks noGrp="1"/>
          </p:cNvSpPr>
          <p:nvPr>
            <p:ph type="subTitle" idx="1"/>
          </p:nvPr>
        </p:nvSpPr>
        <p:spPr>
          <a:xfrm>
            <a:off x="1143000" y="2701528"/>
            <a:ext cx="6858000" cy="1241700"/>
          </a:xfrm>
          <a:prstGeom prst="rect">
            <a:avLst/>
          </a:prstGeom>
          <a:noFill/>
          <a:ln>
            <a:noFill/>
          </a:ln>
        </p:spPr>
        <p:txBody>
          <a:bodyPr spcFirstLastPara="1" wrap="square" lIns="68575" tIns="34275" rIns="68575" bIns="34275" anchor="t" anchorCtr="0">
            <a:noAutofit/>
          </a:bodyPr>
          <a:lstStyle>
            <a:lvl1pPr lvl="0" algn="ctr" rtl="0">
              <a:lnSpc>
                <a:spcPct val="90000"/>
              </a:lnSpc>
              <a:spcBef>
                <a:spcPts val="800"/>
              </a:spcBef>
              <a:spcAft>
                <a:spcPts val="0"/>
              </a:spcAft>
              <a:buClr>
                <a:schemeClr val="dk1"/>
              </a:buClr>
              <a:buSzPts val="1800"/>
              <a:buNone/>
              <a:defRPr sz="1800"/>
            </a:lvl1pPr>
            <a:lvl2pPr lvl="1" algn="ctr" rtl="0">
              <a:lnSpc>
                <a:spcPct val="90000"/>
              </a:lnSpc>
              <a:spcBef>
                <a:spcPts val="400"/>
              </a:spcBef>
              <a:spcAft>
                <a:spcPts val="0"/>
              </a:spcAft>
              <a:buClr>
                <a:schemeClr val="dk1"/>
              </a:buClr>
              <a:buSzPts val="1500"/>
              <a:buNone/>
              <a:defRPr sz="1500"/>
            </a:lvl2pPr>
            <a:lvl3pPr lvl="2" algn="ctr" rtl="0">
              <a:lnSpc>
                <a:spcPct val="90000"/>
              </a:lnSpc>
              <a:spcBef>
                <a:spcPts val="400"/>
              </a:spcBef>
              <a:spcAft>
                <a:spcPts val="0"/>
              </a:spcAft>
              <a:buClr>
                <a:schemeClr val="dk1"/>
              </a:buClr>
              <a:buSzPts val="1400"/>
              <a:buNone/>
              <a:defRPr sz="1400"/>
            </a:lvl3pPr>
            <a:lvl4pPr lvl="3" algn="ctr" rtl="0">
              <a:lnSpc>
                <a:spcPct val="90000"/>
              </a:lnSpc>
              <a:spcBef>
                <a:spcPts val="400"/>
              </a:spcBef>
              <a:spcAft>
                <a:spcPts val="0"/>
              </a:spcAft>
              <a:buClr>
                <a:schemeClr val="dk1"/>
              </a:buClr>
              <a:buSzPts val="1200"/>
              <a:buNone/>
              <a:defRPr sz="1200"/>
            </a:lvl4pPr>
            <a:lvl5pPr lvl="4" algn="ctr" rtl="0">
              <a:lnSpc>
                <a:spcPct val="90000"/>
              </a:lnSpc>
              <a:spcBef>
                <a:spcPts val="400"/>
              </a:spcBef>
              <a:spcAft>
                <a:spcPts val="0"/>
              </a:spcAft>
              <a:buClr>
                <a:schemeClr val="dk1"/>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208" name="Google Shape;208;p3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09" name="Google Shape;209;p35"/>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10" name="Google Shape;210;p3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GB"/>
              <a:t>‹#›</a:t>
            </a:fld>
            <a:endParaRPr lang="en-GB"/>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11"/>
        <p:cNvGrpSpPr/>
        <p:nvPr/>
      </p:nvGrpSpPr>
      <p:grpSpPr>
        <a:xfrm>
          <a:off x="0" y="0"/>
          <a:ext cx="0" cy="0"/>
          <a:chOff x="0" y="0"/>
          <a:chExt cx="0" cy="0"/>
        </a:xfrm>
      </p:grpSpPr>
      <p:sp>
        <p:nvSpPr>
          <p:cNvPr id="212" name="Google Shape;212;p36"/>
          <p:cNvSpPr txBox="1">
            <a:spLocks noGrp="1"/>
          </p:cNvSpPr>
          <p:nvPr>
            <p:ph type="title"/>
          </p:nvPr>
        </p:nvSpPr>
        <p:spPr>
          <a:xfrm>
            <a:off x="623888" y="1282304"/>
            <a:ext cx="7886700" cy="2139600"/>
          </a:xfrm>
          <a:prstGeom prst="rect">
            <a:avLst/>
          </a:prstGeom>
          <a:noFill/>
          <a:ln>
            <a:noFill/>
          </a:ln>
        </p:spPr>
        <p:txBody>
          <a:bodyPr spcFirstLastPara="1" wrap="square" lIns="68575" tIns="34275" rIns="68575" bIns="34275" anchor="b" anchorCtr="0">
            <a:noAutofit/>
          </a:bodyPr>
          <a:lstStyle>
            <a:lvl1pPr lvl="0" algn="l" rtl="0">
              <a:lnSpc>
                <a:spcPct val="90000"/>
              </a:lnSpc>
              <a:spcBef>
                <a:spcPts val="0"/>
              </a:spcBef>
              <a:spcAft>
                <a:spcPts val="0"/>
              </a:spcAft>
              <a:buClr>
                <a:schemeClr val="dk1"/>
              </a:buClr>
              <a:buSzPts val="4500"/>
              <a:buFont typeface="Calibri" panose="020F0502020204030204"/>
              <a:buNone/>
              <a:defRPr sz="4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13" name="Google Shape;213;p36"/>
          <p:cNvSpPr txBox="1">
            <a:spLocks noGrp="1"/>
          </p:cNvSpPr>
          <p:nvPr>
            <p:ph type="body" idx="1"/>
          </p:nvPr>
        </p:nvSpPr>
        <p:spPr>
          <a:xfrm>
            <a:off x="623888" y="3442097"/>
            <a:ext cx="7886700" cy="1125300"/>
          </a:xfrm>
          <a:prstGeom prst="rect">
            <a:avLst/>
          </a:prstGeom>
          <a:noFill/>
          <a:ln>
            <a:noFill/>
          </a:ln>
        </p:spPr>
        <p:txBody>
          <a:bodyPr spcFirstLastPara="1" wrap="square" lIns="68575" tIns="34275" rIns="68575" bIns="34275" anchor="t" anchorCtr="0">
            <a:noAutofit/>
          </a:bodyPr>
          <a:lstStyle>
            <a:lvl1pPr marL="457200" lvl="0" indent="-228600" algn="l" rtl="0">
              <a:lnSpc>
                <a:spcPct val="90000"/>
              </a:lnSpc>
              <a:spcBef>
                <a:spcPts val="800"/>
              </a:spcBef>
              <a:spcAft>
                <a:spcPts val="0"/>
              </a:spcAft>
              <a:buClr>
                <a:srgbClr val="888888"/>
              </a:buClr>
              <a:buSzPts val="1800"/>
              <a:buNone/>
              <a:defRPr sz="1800">
                <a:solidFill>
                  <a:srgbClr val="888888"/>
                </a:solidFill>
              </a:defRPr>
            </a:lvl1pPr>
            <a:lvl2pPr marL="914400" lvl="1" indent="-228600" algn="l" rtl="0">
              <a:lnSpc>
                <a:spcPct val="90000"/>
              </a:lnSpc>
              <a:spcBef>
                <a:spcPts val="400"/>
              </a:spcBef>
              <a:spcAft>
                <a:spcPts val="0"/>
              </a:spcAft>
              <a:buClr>
                <a:srgbClr val="888888"/>
              </a:buClr>
              <a:buSzPts val="1500"/>
              <a:buNone/>
              <a:defRPr sz="1500">
                <a:solidFill>
                  <a:srgbClr val="888888"/>
                </a:solidFill>
              </a:defRPr>
            </a:lvl2pPr>
            <a:lvl3pPr marL="1371600" lvl="2" indent="-228600" algn="l" rtl="0">
              <a:lnSpc>
                <a:spcPct val="90000"/>
              </a:lnSpc>
              <a:spcBef>
                <a:spcPts val="400"/>
              </a:spcBef>
              <a:spcAft>
                <a:spcPts val="0"/>
              </a:spcAft>
              <a:buClr>
                <a:srgbClr val="888888"/>
              </a:buClr>
              <a:buSzPts val="1400"/>
              <a:buNone/>
              <a:defRPr sz="1400">
                <a:solidFill>
                  <a:srgbClr val="888888"/>
                </a:solidFill>
              </a:defRPr>
            </a:lvl3pPr>
            <a:lvl4pPr marL="1828800" lvl="3" indent="-228600" algn="l" rtl="0">
              <a:lnSpc>
                <a:spcPct val="90000"/>
              </a:lnSpc>
              <a:spcBef>
                <a:spcPts val="400"/>
              </a:spcBef>
              <a:spcAft>
                <a:spcPts val="0"/>
              </a:spcAft>
              <a:buClr>
                <a:srgbClr val="888888"/>
              </a:buClr>
              <a:buSzPts val="1200"/>
              <a:buNone/>
              <a:defRPr sz="1200">
                <a:solidFill>
                  <a:srgbClr val="888888"/>
                </a:solidFill>
              </a:defRPr>
            </a:lvl4pPr>
            <a:lvl5pPr marL="2286000" lvl="4" indent="-228600" algn="l" rtl="0">
              <a:lnSpc>
                <a:spcPct val="90000"/>
              </a:lnSpc>
              <a:spcBef>
                <a:spcPts val="400"/>
              </a:spcBef>
              <a:spcAft>
                <a:spcPts val="0"/>
              </a:spcAft>
              <a:buClr>
                <a:srgbClr val="888888"/>
              </a:buClr>
              <a:buSzPts val="1200"/>
              <a:buNone/>
              <a:defRPr sz="1200">
                <a:solidFill>
                  <a:srgbClr val="888888"/>
                </a:solidFill>
              </a:defRPr>
            </a:lvl5pPr>
            <a:lvl6pPr marL="2743200" lvl="5" indent="-228600" algn="l" rtl="0">
              <a:lnSpc>
                <a:spcPct val="90000"/>
              </a:lnSpc>
              <a:spcBef>
                <a:spcPts val="400"/>
              </a:spcBef>
              <a:spcAft>
                <a:spcPts val="0"/>
              </a:spcAft>
              <a:buClr>
                <a:srgbClr val="888888"/>
              </a:buClr>
              <a:buSzPts val="1200"/>
              <a:buNone/>
              <a:defRPr sz="1200">
                <a:solidFill>
                  <a:srgbClr val="888888"/>
                </a:solidFill>
              </a:defRPr>
            </a:lvl6pPr>
            <a:lvl7pPr marL="3200400" lvl="6" indent="-228600" algn="l" rtl="0">
              <a:lnSpc>
                <a:spcPct val="90000"/>
              </a:lnSpc>
              <a:spcBef>
                <a:spcPts val="400"/>
              </a:spcBef>
              <a:spcAft>
                <a:spcPts val="0"/>
              </a:spcAft>
              <a:buClr>
                <a:srgbClr val="888888"/>
              </a:buClr>
              <a:buSzPts val="1200"/>
              <a:buNone/>
              <a:defRPr sz="1200">
                <a:solidFill>
                  <a:srgbClr val="888888"/>
                </a:solidFill>
              </a:defRPr>
            </a:lvl7pPr>
            <a:lvl8pPr marL="3657600" lvl="7" indent="-228600" algn="l" rtl="0">
              <a:lnSpc>
                <a:spcPct val="90000"/>
              </a:lnSpc>
              <a:spcBef>
                <a:spcPts val="400"/>
              </a:spcBef>
              <a:spcAft>
                <a:spcPts val="0"/>
              </a:spcAft>
              <a:buClr>
                <a:srgbClr val="888888"/>
              </a:buClr>
              <a:buSzPts val="1200"/>
              <a:buNone/>
              <a:defRPr sz="1200">
                <a:solidFill>
                  <a:srgbClr val="888888"/>
                </a:solidFill>
              </a:defRPr>
            </a:lvl8pPr>
            <a:lvl9pPr marL="4114800" lvl="8" indent="-228600" algn="l" rtl="0">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214" name="Google Shape;214;p3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15" name="Google Shape;215;p36"/>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16" name="Google Shape;216;p36"/>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GB"/>
              <a:t>‹#›</a:t>
            </a:fld>
            <a:endParaRPr lang="en-GB"/>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17"/>
        <p:cNvGrpSpPr/>
        <p:nvPr/>
      </p:nvGrpSpPr>
      <p:grpSpPr>
        <a:xfrm>
          <a:off x="0" y="0"/>
          <a:ext cx="0" cy="0"/>
          <a:chOff x="0" y="0"/>
          <a:chExt cx="0" cy="0"/>
        </a:xfrm>
      </p:grpSpPr>
      <p:sp>
        <p:nvSpPr>
          <p:cNvPr id="218" name="Google Shape;218;p37"/>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19" name="Google Shape;219;p37"/>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220" name="Google Shape;220;p37"/>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221" name="Google Shape;221;p3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22" name="Google Shape;222;p37"/>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23" name="Google Shape;223;p3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GB"/>
              <a:t>‹#›</a:t>
            </a:fld>
            <a:endParaRPr lang="en-GB"/>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24"/>
        <p:cNvGrpSpPr/>
        <p:nvPr/>
      </p:nvGrpSpPr>
      <p:grpSpPr>
        <a:xfrm>
          <a:off x="0" y="0"/>
          <a:ext cx="0" cy="0"/>
          <a:chOff x="0" y="0"/>
          <a:chExt cx="0" cy="0"/>
        </a:xfrm>
      </p:grpSpPr>
      <p:sp>
        <p:nvSpPr>
          <p:cNvPr id="225" name="Google Shape;225;p38"/>
          <p:cNvSpPr txBox="1">
            <a:spLocks noGrp="1"/>
          </p:cNvSpPr>
          <p:nvPr>
            <p:ph type="title"/>
          </p:nvPr>
        </p:nvSpPr>
        <p:spPr>
          <a:xfrm>
            <a:off x="629841" y="273844"/>
            <a:ext cx="7886700" cy="994200"/>
          </a:xfrm>
          <a:prstGeom prst="rect">
            <a:avLst/>
          </a:prstGeom>
          <a:noFill/>
          <a:ln>
            <a:noFill/>
          </a:ln>
        </p:spPr>
        <p:txBody>
          <a:bodyPr spcFirstLastPara="1" wrap="square" lIns="68575" tIns="34275" rIns="68575" bIns="34275" anchor="ctr" anchorCtr="0">
            <a:no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26" name="Google Shape;226;p38"/>
          <p:cNvSpPr txBox="1">
            <a:spLocks noGrp="1"/>
          </p:cNvSpPr>
          <p:nvPr>
            <p:ph type="body" idx="1"/>
          </p:nvPr>
        </p:nvSpPr>
        <p:spPr>
          <a:xfrm>
            <a:off x="629841" y="1260872"/>
            <a:ext cx="3868500" cy="618000"/>
          </a:xfrm>
          <a:prstGeom prst="rect">
            <a:avLst/>
          </a:prstGeom>
          <a:noFill/>
          <a:ln>
            <a:noFill/>
          </a:ln>
        </p:spPr>
        <p:txBody>
          <a:bodyPr spcFirstLastPara="1" wrap="square" lIns="68575" tIns="34275" rIns="68575" bIns="34275" anchor="b" anchorCtr="0">
            <a:noAutofit/>
          </a:bodyPr>
          <a:lstStyle>
            <a:lvl1pPr marL="457200" lvl="0" indent="-228600" algn="l" rtl="0">
              <a:lnSpc>
                <a:spcPct val="90000"/>
              </a:lnSpc>
              <a:spcBef>
                <a:spcPts val="800"/>
              </a:spcBef>
              <a:spcAft>
                <a:spcPts val="0"/>
              </a:spcAft>
              <a:buClr>
                <a:schemeClr val="dk1"/>
              </a:buClr>
              <a:buSzPts val="1800"/>
              <a:buNone/>
              <a:defRPr sz="1800" b="1"/>
            </a:lvl1pPr>
            <a:lvl2pPr marL="914400" lvl="1" indent="-228600" algn="l" rtl="0">
              <a:lnSpc>
                <a:spcPct val="90000"/>
              </a:lnSpc>
              <a:spcBef>
                <a:spcPts val="400"/>
              </a:spcBef>
              <a:spcAft>
                <a:spcPts val="0"/>
              </a:spcAft>
              <a:buClr>
                <a:schemeClr val="dk1"/>
              </a:buClr>
              <a:buSzPts val="1500"/>
              <a:buNone/>
              <a:defRPr sz="1500" b="1"/>
            </a:lvl2pPr>
            <a:lvl3pPr marL="1371600" lvl="2" indent="-228600" algn="l" rtl="0">
              <a:lnSpc>
                <a:spcPct val="90000"/>
              </a:lnSpc>
              <a:spcBef>
                <a:spcPts val="400"/>
              </a:spcBef>
              <a:spcAft>
                <a:spcPts val="0"/>
              </a:spcAft>
              <a:buClr>
                <a:schemeClr val="dk1"/>
              </a:buClr>
              <a:buSzPts val="1400"/>
              <a:buNone/>
              <a:defRPr sz="1400" b="1"/>
            </a:lvl3pPr>
            <a:lvl4pPr marL="1828800" lvl="3" indent="-228600" algn="l" rtl="0">
              <a:lnSpc>
                <a:spcPct val="90000"/>
              </a:lnSpc>
              <a:spcBef>
                <a:spcPts val="400"/>
              </a:spcBef>
              <a:spcAft>
                <a:spcPts val="0"/>
              </a:spcAft>
              <a:buClr>
                <a:schemeClr val="dk1"/>
              </a:buClr>
              <a:buSzPts val="1200"/>
              <a:buNone/>
              <a:defRPr sz="1200" b="1"/>
            </a:lvl4pPr>
            <a:lvl5pPr marL="2286000" lvl="4" indent="-228600" algn="l" rtl="0">
              <a:lnSpc>
                <a:spcPct val="90000"/>
              </a:lnSpc>
              <a:spcBef>
                <a:spcPts val="400"/>
              </a:spcBef>
              <a:spcAft>
                <a:spcPts val="0"/>
              </a:spcAft>
              <a:buClr>
                <a:schemeClr val="dk1"/>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227" name="Google Shape;227;p38"/>
          <p:cNvSpPr txBox="1">
            <a:spLocks noGrp="1"/>
          </p:cNvSpPr>
          <p:nvPr>
            <p:ph type="body" idx="2"/>
          </p:nvPr>
        </p:nvSpPr>
        <p:spPr>
          <a:xfrm>
            <a:off x="629841" y="1878806"/>
            <a:ext cx="3868500" cy="2763300"/>
          </a:xfrm>
          <a:prstGeom prst="rect">
            <a:avLst/>
          </a:prstGeom>
          <a:noFill/>
          <a:ln>
            <a:noFill/>
          </a:ln>
        </p:spPr>
        <p:txBody>
          <a:bodyPr spcFirstLastPara="1" wrap="square" lIns="68575" tIns="34275" rIns="68575" bIns="34275" anchor="t" anchorCtr="0">
            <a:no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228" name="Google Shape;228;p38"/>
          <p:cNvSpPr txBox="1">
            <a:spLocks noGrp="1"/>
          </p:cNvSpPr>
          <p:nvPr>
            <p:ph type="body" idx="3"/>
          </p:nvPr>
        </p:nvSpPr>
        <p:spPr>
          <a:xfrm>
            <a:off x="4629150" y="1260872"/>
            <a:ext cx="3887400" cy="618000"/>
          </a:xfrm>
          <a:prstGeom prst="rect">
            <a:avLst/>
          </a:prstGeom>
          <a:noFill/>
          <a:ln>
            <a:noFill/>
          </a:ln>
        </p:spPr>
        <p:txBody>
          <a:bodyPr spcFirstLastPara="1" wrap="square" lIns="68575" tIns="34275" rIns="68575" bIns="34275" anchor="b" anchorCtr="0">
            <a:noAutofit/>
          </a:bodyPr>
          <a:lstStyle>
            <a:lvl1pPr marL="457200" lvl="0" indent="-228600" algn="l" rtl="0">
              <a:lnSpc>
                <a:spcPct val="90000"/>
              </a:lnSpc>
              <a:spcBef>
                <a:spcPts val="800"/>
              </a:spcBef>
              <a:spcAft>
                <a:spcPts val="0"/>
              </a:spcAft>
              <a:buClr>
                <a:schemeClr val="dk1"/>
              </a:buClr>
              <a:buSzPts val="1800"/>
              <a:buNone/>
              <a:defRPr sz="1800" b="1"/>
            </a:lvl1pPr>
            <a:lvl2pPr marL="914400" lvl="1" indent="-228600" algn="l" rtl="0">
              <a:lnSpc>
                <a:spcPct val="90000"/>
              </a:lnSpc>
              <a:spcBef>
                <a:spcPts val="400"/>
              </a:spcBef>
              <a:spcAft>
                <a:spcPts val="0"/>
              </a:spcAft>
              <a:buClr>
                <a:schemeClr val="dk1"/>
              </a:buClr>
              <a:buSzPts val="1500"/>
              <a:buNone/>
              <a:defRPr sz="1500" b="1"/>
            </a:lvl2pPr>
            <a:lvl3pPr marL="1371600" lvl="2" indent="-228600" algn="l" rtl="0">
              <a:lnSpc>
                <a:spcPct val="90000"/>
              </a:lnSpc>
              <a:spcBef>
                <a:spcPts val="400"/>
              </a:spcBef>
              <a:spcAft>
                <a:spcPts val="0"/>
              </a:spcAft>
              <a:buClr>
                <a:schemeClr val="dk1"/>
              </a:buClr>
              <a:buSzPts val="1400"/>
              <a:buNone/>
              <a:defRPr sz="1400" b="1"/>
            </a:lvl3pPr>
            <a:lvl4pPr marL="1828800" lvl="3" indent="-228600" algn="l" rtl="0">
              <a:lnSpc>
                <a:spcPct val="90000"/>
              </a:lnSpc>
              <a:spcBef>
                <a:spcPts val="400"/>
              </a:spcBef>
              <a:spcAft>
                <a:spcPts val="0"/>
              </a:spcAft>
              <a:buClr>
                <a:schemeClr val="dk1"/>
              </a:buClr>
              <a:buSzPts val="1200"/>
              <a:buNone/>
              <a:defRPr sz="1200" b="1"/>
            </a:lvl4pPr>
            <a:lvl5pPr marL="2286000" lvl="4" indent="-228600" algn="l" rtl="0">
              <a:lnSpc>
                <a:spcPct val="90000"/>
              </a:lnSpc>
              <a:spcBef>
                <a:spcPts val="400"/>
              </a:spcBef>
              <a:spcAft>
                <a:spcPts val="0"/>
              </a:spcAft>
              <a:buClr>
                <a:schemeClr val="dk1"/>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229" name="Google Shape;229;p38"/>
          <p:cNvSpPr txBox="1">
            <a:spLocks noGrp="1"/>
          </p:cNvSpPr>
          <p:nvPr>
            <p:ph type="body" idx="4"/>
          </p:nvPr>
        </p:nvSpPr>
        <p:spPr>
          <a:xfrm>
            <a:off x="4629150" y="1878806"/>
            <a:ext cx="3887400" cy="2763300"/>
          </a:xfrm>
          <a:prstGeom prst="rect">
            <a:avLst/>
          </a:prstGeom>
          <a:noFill/>
          <a:ln>
            <a:noFill/>
          </a:ln>
        </p:spPr>
        <p:txBody>
          <a:bodyPr spcFirstLastPara="1" wrap="square" lIns="68575" tIns="34275" rIns="68575" bIns="34275" anchor="t" anchorCtr="0">
            <a:no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230" name="Google Shape;230;p3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31" name="Google Shape;231;p3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32" name="Google Shape;232;p3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GB"/>
              <a:t>‹#›</a:t>
            </a:fld>
            <a:endParaRPr lang="en-GB"/>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33"/>
        <p:cNvGrpSpPr/>
        <p:nvPr/>
      </p:nvGrpSpPr>
      <p:grpSpPr>
        <a:xfrm>
          <a:off x="0" y="0"/>
          <a:ext cx="0" cy="0"/>
          <a:chOff x="0" y="0"/>
          <a:chExt cx="0" cy="0"/>
        </a:xfrm>
      </p:grpSpPr>
      <p:sp>
        <p:nvSpPr>
          <p:cNvPr id="234" name="Google Shape;234;p39"/>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35" name="Google Shape;235;p3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36" name="Google Shape;236;p39"/>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37" name="Google Shape;237;p3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GB"/>
              <a:t>‹#›</a:t>
            </a:fld>
            <a:endParaRPr lang="en-GB"/>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38"/>
        <p:cNvGrpSpPr/>
        <p:nvPr/>
      </p:nvGrpSpPr>
      <p:grpSpPr>
        <a:xfrm>
          <a:off x="0" y="0"/>
          <a:ext cx="0" cy="0"/>
          <a:chOff x="0" y="0"/>
          <a:chExt cx="0" cy="0"/>
        </a:xfrm>
      </p:grpSpPr>
      <p:sp>
        <p:nvSpPr>
          <p:cNvPr id="239" name="Google Shape;239;p4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40" name="Google Shape;240;p40"/>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41" name="Google Shape;241;p40"/>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GB"/>
              <a:t>‹#›</a:t>
            </a:fld>
            <a:endParaRPr lang="en-GB"/>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42"/>
        <p:cNvGrpSpPr/>
        <p:nvPr/>
      </p:nvGrpSpPr>
      <p:grpSpPr>
        <a:xfrm>
          <a:off x="0" y="0"/>
          <a:ext cx="0" cy="0"/>
          <a:chOff x="0" y="0"/>
          <a:chExt cx="0" cy="0"/>
        </a:xfrm>
      </p:grpSpPr>
      <p:sp>
        <p:nvSpPr>
          <p:cNvPr id="243" name="Google Shape;243;p41"/>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Autofit/>
          </a:bodyPr>
          <a:lstStyle>
            <a:lvl1pPr lvl="0" algn="l" rtl="0">
              <a:lnSpc>
                <a:spcPct val="90000"/>
              </a:lnSpc>
              <a:spcBef>
                <a:spcPts val="0"/>
              </a:spcBef>
              <a:spcAft>
                <a:spcPts val="0"/>
              </a:spcAft>
              <a:buClr>
                <a:schemeClr val="dk1"/>
              </a:buClr>
              <a:buSzPts val="2400"/>
              <a:buFont typeface="Calibri" panose="020F0502020204030204"/>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44" name="Google Shape;244;p41"/>
          <p:cNvSpPr txBox="1">
            <a:spLocks noGrp="1"/>
          </p:cNvSpPr>
          <p:nvPr>
            <p:ph type="body" idx="1"/>
          </p:nvPr>
        </p:nvSpPr>
        <p:spPr>
          <a:xfrm>
            <a:off x="3887391" y="740569"/>
            <a:ext cx="4629300" cy="3655200"/>
          </a:xfrm>
          <a:prstGeom prst="rect">
            <a:avLst/>
          </a:prstGeom>
          <a:noFill/>
          <a:ln>
            <a:noFill/>
          </a:ln>
        </p:spPr>
        <p:txBody>
          <a:bodyPr spcFirstLastPara="1" wrap="square" lIns="68575" tIns="34275" rIns="68575" bIns="34275" anchor="t" anchorCtr="0">
            <a:noAutofit/>
          </a:bodyPr>
          <a:lstStyle>
            <a:lvl1pPr marL="457200" lvl="0" indent="-381000" algn="l" rtl="0">
              <a:lnSpc>
                <a:spcPct val="90000"/>
              </a:lnSpc>
              <a:spcBef>
                <a:spcPts val="800"/>
              </a:spcBef>
              <a:spcAft>
                <a:spcPts val="0"/>
              </a:spcAft>
              <a:buClr>
                <a:schemeClr val="dk1"/>
              </a:buClr>
              <a:buSzPts val="2400"/>
              <a:buChar char="•"/>
              <a:defRPr sz="2400"/>
            </a:lvl1pPr>
            <a:lvl2pPr marL="914400" lvl="1" indent="-361950" algn="l" rtl="0">
              <a:lnSpc>
                <a:spcPct val="90000"/>
              </a:lnSpc>
              <a:spcBef>
                <a:spcPts val="400"/>
              </a:spcBef>
              <a:spcAft>
                <a:spcPts val="0"/>
              </a:spcAft>
              <a:buClr>
                <a:schemeClr val="dk1"/>
              </a:buClr>
              <a:buSzPts val="2100"/>
              <a:buChar char="•"/>
              <a:defRPr sz="2100"/>
            </a:lvl2pPr>
            <a:lvl3pPr marL="1371600" lvl="2" indent="-342900" algn="l" rtl="0">
              <a:lnSpc>
                <a:spcPct val="90000"/>
              </a:lnSpc>
              <a:spcBef>
                <a:spcPts val="400"/>
              </a:spcBef>
              <a:spcAft>
                <a:spcPts val="0"/>
              </a:spcAft>
              <a:buClr>
                <a:schemeClr val="dk1"/>
              </a:buClr>
              <a:buSzPts val="1800"/>
              <a:buChar char="•"/>
              <a:defRPr sz="1800"/>
            </a:lvl3pPr>
            <a:lvl4pPr marL="1828800" lvl="3" indent="-323850" algn="l" rtl="0">
              <a:lnSpc>
                <a:spcPct val="90000"/>
              </a:lnSpc>
              <a:spcBef>
                <a:spcPts val="400"/>
              </a:spcBef>
              <a:spcAft>
                <a:spcPts val="0"/>
              </a:spcAft>
              <a:buClr>
                <a:schemeClr val="dk1"/>
              </a:buClr>
              <a:buSzPts val="1500"/>
              <a:buChar char="•"/>
              <a:defRPr sz="1500"/>
            </a:lvl4pPr>
            <a:lvl5pPr marL="2286000" lvl="4" indent="-323850" algn="l" rtl="0">
              <a:lnSpc>
                <a:spcPct val="90000"/>
              </a:lnSpc>
              <a:spcBef>
                <a:spcPts val="400"/>
              </a:spcBef>
              <a:spcAft>
                <a:spcPts val="0"/>
              </a:spcAft>
              <a:buClr>
                <a:schemeClr val="dk1"/>
              </a:buClr>
              <a:buSzPts val="1500"/>
              <a:buChar char="•"/>
              <a:defRPr sz="1500"/>
            </a:lvl5pPr>
            <a:lvl6pPr marL="2743200" lvl="5" indent="-323850" algn="l" rtl="0">
              <a:lnSpc>
                <a:spcPct val="90000"/>
              </a:lnSpc>
              <a:spcBef>
                <a:spcPts val="400"/>
              </a:spcBef>
              <a:spcAft>
                <a:spcPts val="0"/>
              </a:spcAft>
              <a:buClr>
                <a:schemeClr val="dk1"/>
              </a:buClr>
              <a:buSzPts val="1500"/>
              <a:buChar char="•"/>
              <a:defRPr sz="1500"/>
            </a:lvl6pPr>
            <a:lvl7pPr marL="3200400" lvl="6" indent="-323850" algn="l" rtl="0">
              <a:lnSpc>
                <a:spcPct val="90000"/>
              </a:lnSpc>
              <a:spcBef>
                <a:spcPts val="400"/>
              </a:spcBef>
              <a:spcAft>
                <a:spcPts val="0"/>
              </a:spcAft>
              <a:buClr>
                <a:schemeClr val="dk1"/>
              </a:buClr>
              <a:buSzPts val="1500"/>
              <a:buChar char="•"/>
              <a:defRPr sz="1500"/>
            </a:lvl7pPr>
            <a:lvl8pPr marL="3657600" lvl="7" indent="-323850" algn="l" rtl="0">
              <a:lnSpc>
                <a:spcPct val="90000"/>
              </a:lnSpc>
              <a:spcBef>
                <a:spcPts val="400"/>
              </a:spcBef>
              <a:spcAft>
                <a:spcPts val="0"/>
              </a:spcAft>
              <a:buClr>
                <a:schemeClr val="dk1"/>
              </a:buClr>
              <a:buSzPts val="1500"/>
              <a:buChar char="•"/>
              <a:defRPr sz="1500"/>
            </a:lvl8pPr>
            <a:lvl9pPr marL="4114800" lvl="8" indent="-323850" algn="l" rtl="0">
              <a:lnSpc>
                <a:spcPct val="90000"/>
              </a:lnSpc>
              <a:spcBef>
                <a:spcPts val="400"/>
              </a:spcBef>
              <a:spcAft>
                <a:spcPts val="0"/>
              </a:spcAft>
              <a:buClr>
                <a:schemeClr val="dk1"/>
              </a:buClr>
              <a:buSzPts val="1500"/>
              <a:buChar char="•"/>
              <a:defRPr sz="1500"/>
            </a:lvl9pPr>
          </a:lstStyle>
          <a:p>
            <a:endParaRPr/>
          </a:p>
        </p:txBody>
      </p:sp>
      <p:sp>
        <p:nvSpPr>
          <p:cNvPr id="245" name="Google Shape;245;p41"/>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Autofit/>
          </a:bodyPr>
          <a:lstStyle>
            <a:lvl1pPr marL="457200" lvl="0" indent="-228600" algn="l" rtl="0">
              <a:lnSpc>
                <a:spcPct val="90000"/>
              </a:lnSpc>
              <a:spcBef>
                <a:spcPts val="800"/>
              </a:spcBef>
              <a:spcAft>
                <a:spcPts val="0"/>
              </a:spcAft>
              <a:buClr>
                <a:schemeClr val="dk1"/>
              </a:buClr>
              <a:buSzPts val="1200"/>
              <a:buNone/>
              <a:defRPr sz="1200"/>
            </a:lvl1pPr>
            <a:lvl2pPr marL="914400" lvl="1" indent="-228600" algn="l" rtl="0">
              <a:lnSpc>
                <a:spcPct val="90000"/>
              </a:lnSpc>
              <a:spcBef>
                <a:spcPts val="400"/>
              </a:spcBef>
              <a:spcAft>
                <a:spcPts val="0"/>
              </a:spcAft>
              <a:buClr>
                <a:schemeClr val="dk1"/>
              </a:buClr>
              <a:buSzPts val="1100"/>
              <a:buNone/>
              <a:defRPr sz="1100"/>
            </a:lvl2pPr>
            <a:lvl3pPr marL="1371600" lvl="2" indent="-228600" algn="l" rtl="0">
              <a:lnSpc>
                <a:spcPct val="90000"/>
              </a:lnSpc>
              <a:spcBef>
                <a:spcPts val="400"/>
              </a:spcBef>
              <a:spcAft>
                <a:spcPts val="0"/>
              </a:spcAft>
              <a:buClr>
                <a:schemeClr val="dk1"/>
              </a:buClr>
              <a:buSzPts val="900"/>
              <a:buNone/>
              <a:defRPr sz="900"/>
            </a:lvl3pPr>
            <a:lvl4pPr marL="1828800" lvl="3" indent="-228600" algn="l" rtl="0">
              <a:lnSpc>
                <a:spcPct val="90000"/>
              </a:lnSpc>
              <a:spcBef>
                <a:spcPts val="400"/>
              </a:spcBef>
              <a:spcAft>
                <a:spcPts val="0"/>
              </a:spcAft>
              <a:buClr>
                <a:schemeClr val="dk1"/>
              </a:buClr>
              <a:buSzPts val="800"/>
              <a:buNone/>
              <a:defRPr sz="800"/>
            </a:lvl4pPr>
            <a:lvl5pPr marL="2286000" lvl="4" indent="-228600" algn="l" rtl="0">
              <a:lnSpc>
                <a:spcPct val="90000"/>
              </a:lnSpc>
              <a:spcBef>
                <a:spcPts val="400"/>
              </a:spcBef>
              <a:spcAft>
                <a:spcPts val="0"/>
              </a:spcAft>
              <a:buClr>
                <a:schemeClr val="dk1"/>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246" name="Google Shape;246;p4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47" name="Google Shape;247;p41"/>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48" name="Google Shape;248;p4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GB"/>
              <a:t>‹#›</a:t>
            </a:fld>
            <a:endParaRPr lang="en-GB"/>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49"/>
        <p:cNvGrpSpPr/>
        <p:nvPr/>
      </p:nvGrpSpPr>
      <p:grpSpPr>
        <a:xfrm>
          <a:off x="0" y="0"/>
          <a:ext cx="0" cy="0"/>
          <a:chOff x="0" y="0"/>
          <a:chExt cx="0" cy="0"/>
        </a:xfrm>
      </p:grpSpPr>
      <p:sp>
        <p:nvSpPr>
          <p:cNvPr id="250" name="Google Shape;250;p42"/>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Autofit/>
          </a:bodyPr>
          <a:lstStyle>
            <a:lvl1pPr lvl="0" algn="l" rtl="0">
              <a:lnSpc>
                <a:spcPct val="90000"/>
              </a:lnSpc>
              <a:spcBef>
                <a:spcPts val="0"/>
              </a:spcBef>
              <a:spcAft>
                <a:spcPts val="0"/>
              </a:spcAft>
              <a:buClr>
                <a:schemeClr val="dk1"/>
              </a:buClr>
              <a:buSzPts val="2400"/>
              <a:buFont typeface="Calibri" panose="020F0502020204030204"/>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51" name="Google Shape;251;p42"/>
          <p:cNvSpPr>
            <a:spLocks noGrp="1"/>
          </p:cNvSpPr>
          <p:nvPr>
            <p:ph type="pic" idx="2"/>
          </p:nvPr>
        </p:nvSpPr>
        <p:spPr>
          <a:xfrm>
            <a:off x="3887391" y="740569"/>
            <a:ext cx="4629300" cy="3655200"/>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800"/>
              </a:spcBef>
              <a:spcAft>
                <a:spcPts val="0"/>
              </a:spcAft>
              <a:buClr>
                <a:schemeClr val="dk1"/>
              </a:buClr>
              <a:buSzPts val="2400"/>
              <a:buFont typeface="Arial" panose="020B0604020202020204"/>
              <a:buNone/>
              <a:defRPr sz="24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1pPr>
            <a:lvl2pPr marR="0" lvl="1" algn="l" rtl="0">
              <a:lnSpc>
                <a:spcPct val="90000"/>
              </a:lnSpc>
              <a:spcBef>
                <a:spcPts val="400"/>
              </a:spcBef>
              <a:spcAft>
                <a:spcPts val="0"/>
              </a:spcAft>
              <a:buClr>
                <a:schemeClr val="dk1"/>
              </a:buClr>
              <a:buSzPts val="2100"/>
              <a:buFont typeface="Arial" panose="020B0604020202020204"/>
              <a:buNone/>
              <a:defRPr sz="21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2pPr>
            <a:lvl3pPr marR="0" lvl="2" algn="l" rtl="0">
              <a:lnSpc>
                <a:spcPct val="90000"/>
              </a:lnSpc>
              <a:spcBef>
                <a:spcPts val="400"/>
              </a:spcBef>
              <a:spcAft>
                <a:spcPts val="0"/>
              </a:spcAft>
              <a:buClr>
                <a:schemeClr val="dk1"/>
              </a:buClr>
              <a:buSzPts val="1800"/>
              <a:buFont typeface="Arial" panose="020B0604020202020204"/>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3pPr>
            <a:lvl4pPr marR="0" lvl="3" algn="l" rtl="0">
              <a:lnSpc>
                <a:spcPct val="90000"/>
              </a:lnSpc>
              <a:spcBef>
                <a:spcPts val="400"/>
              </a:spcBef>
              <a:spcAft>
                <a:spcPts val="0"/>
              </a:spcAft>
              <a:buClr>
                <a:schemeClr val="dk1"/>
              </a:buClr>
              <a:buSzPts val="1500"/>
              <a:buFont typeface="Arial" panose="020B0604020202020204"/>
              <a:buNone/>
              <a:defRPr sz="15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4pPr>
            <a:lvl5pPr marR="0" lvl="4" algn="l" rtl="0">
              <a:lnSpc>
                <a:spcPct val="90000"/>
              </a:lnSpc>
              <a:spcBef>
                <a:spcPts val="400"/>
              </a:spcBef>
              <a:spcAft>
                <a:spcPts val="0"/>
              </a:spcAft>
              <a:buClr>
                <a:schemeClr val="dk1"/>
              </a:buClr>
              <a:buSzPts val="1500"/>
              <a:buFont typeface="Arial" panose="020B0604020202020204"/>
              <a:buNone/>
              <a:defRPr sz="15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5pPr>
            <a:lvl6pPr marR="0" lvl="5" algn="l" rtl="0">
              <a:lnSpc>
                <a:spcPct val="90000"/>
              </a:lnSpc>
              <a:spcBef>
                <a:spcPts val="400"/>
              </a:spcBef>
              <a:spcAft>
                <a:spcPts val="0"/>
              </a:spcAft>
              <a:buClr>
                <a:schemeClr val="dk1"/>
              </a:buClr>
              <a:buSzPts val="1500"/>
              <a:buFont typeface="Arial" panose="020B0604020202020204"/>
              <a:buNone/>
              <a:defRPr sz="15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6pPr>
            <a:lvl7pPr marR="0" lvl="6" algn="l" rtl="0">
              <a:lnSpc>
                <a:spcPct val="90000"/>
              </a:lnSpc>
              <a:spcBef>
                <a:spcPts val="400"/>
              </a:spcBef>
              <a:spcAft>
                <a:spcPts val="0"/>
              </a:spcAft>
              <a:buClr>
                <a:schemeClr val="dk1"/>
              </a:buClr>
              <a:buSzPts val="1500"/>
              <a:buFont typeface="Arial" panose="020B0604020202020204"/>
              <a:buNone/>
              <a:defRPr sz="15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7pPr>
            <a:lvl8pPr marR="0" lvl="7" algn="l" rtl="0">
              <a:lnSpc>
                <a:spcPct val="90000"/>
              </a:lnSpc>
              <a:spcBef>
                <a:spcPts val="400"/>
              </a:spcBef>
              <a:spcAft>
                <a:spcPts val="0"/>
              </a:spcAft>
              <a:buClr>
                <a:schemeClr val="dk1"/>
              </a:buClr>
              <a:buSzPts val="1500"/>
              <a:buFont typeface="Arial" panose="020B0604020202020204"/>
              <a:buNone/>
              <a:defRPr sz="15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8pPr>
            <a:lvl9pPr marR="0" lvl="8" algn="l" rtl="0">
              <a:lnSpc>
                <a:spcPct val="90000"/>
              </a:lnSpc>
              <a:spcBef>
                <a:spcPts val="400"/>
              </a:spcBef>
              <a:spcAft>
                <a:spcPts val="0"/>
              </a:spcAft>
              <a:buClr>
                <a:schemeClr val="dk1"/>
              </a:buClr>
              <a:buSzPts val="1500"/>
              <a:buFont typeface="Arial" panose="020B0604020202020204"/>
              <a:buNone/>
              <a:defRPr sz="15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9pPr>
          </a:lstStyle>
          <a:p>
            <a:endParaRPr/>
          </a:p>
        </p:txBody>
      </p:sp>
      <p:sp>
        <p:nvSpPr>
          <p:cNvPr id="252" name="Google Shape;252;p42"/>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Autofit/>
          </a:bodyPr>
          <a:lstStyle>
            <a:lvl1pPr marL="457200" lvl="0" indent="-228600" algn="l" rtl="0">
              <a:lnSpc>
                <a:spcPct val="90000"/>
              </a:lnSpc>
              <a:spcBef>
                <a:spcPts val="800"/>
              </a:spcBef>
              <a:spcAft>
                <a:spcPts val="0"/>
              </a:spcAft>
              <a:buClr>
                <a:schemeClr val="dk1"/>
              </a:buClr>
              <a:buSzPts val="1200"/>
              <a:buNone/>
              <a:defRPr sz="1200"/>
            </a:lvl1pPr>
            <a:lvl2pPr marL="914400" lvl="1" indent="-228600" algn="l" rtl="0">
              <a:lnSpc>
                <a:spcPct val="90000"/>
              </a:lnSpc>
              <a:spcBef>
                <a:spcPts val="400"/>
              </a:spcBef>
              <a:spcAft>
                <a:spcPts val="0"/>
              </a:spcAft>
              <a:buClr>
                <a:schemeClr val="dk1"/>
              </a:buClr>
              <a:buSzPts val="1100"/>
              <a:buNone/>
              <a:defRPr sz="1100"/>
            </a:lvl2pPr>
            <a:lvl3pPr marL="1371600" lvl="2" indent="-228600" algn="l" rtl="0">
              <a:lnSpc>
                <a:spcPct val="90000"/>
              </a:lnSpc>
              <a:spcBef>
                <a:spcPts val="400"/>
              </a:spcBef>
              <a:spcAft>
                <a:spcPts val="0"/>
              </a:spcAft>
              <a:buClr>
                <a:schemeClr val="dk1"/>
              </a:buClr>
              <a:buSzPts val="900"/>
              <a:buNone/>
              <a:defRPr sz="900"/>
            </a:lvl3pPr>
            <a:lvl4pPr marL="1828800" lvl="3" indent="-228600" algn="l" rtl="0">
              <a:lnSpc>
                <a:spcPct val="90000"/>
              </a:lnSpc>
              <a:spcBef>
                <a:spcPts val="400"/>
              </a:spcBef>
              <a:spcAft>
                <a:spcPts val="0"/>
              </a:spcAft>
              <a:buClr>
                <a:schemeClr val="dk1"/>
              </a:buClr>
              <a:buSzPts val="800"/>
              <a:buNone/>
              <a:defRPr sz="800"/>
            </a:lvl4pPr>
            <a:lvl5pPr marL="2286000" lvl="4" indent="-228600" algn="l" rtl="0">
              <a:lnSpc>
                <a:spcPct val="90000"/>
              </a:lnSpc>
              <a:spcBef>
                <a:spcPts val="400"/>
              </a:spcBef>
              <a:spcAft>
                <a:spcPts val="0"/>
              </a:spcAft>
              <a:buClr>
                <a:schemeClr val="dk1"/>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253" name="Google Shape;253;p4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54" name="Google Shape;254;p42"/>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55" name="Google Shape;255;p42"/>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GB"/>
              <a:t>‹#›</a:t>
            </a:fld>
            <a:endParaRPr lang="en-GB"/>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56"/>
        <p:cNvGrpSpPr/>
        <p:nvPr/>
      </p:nvGrpSpPr>
      <p:grpSpPr>
        <a:xfrm>
          <a:off x="0" y="0"/>
          <a:ext cx="0" cy="0"/>
          <a:chOff x="0" y="0"/>
          <a:chExt cx="0" cy="0"/>
        </a:xfrm>
      </p:grpSpPr>
      <p:sp>
        <p:nvSpPr>
          <p:cNvPr id="257" name="Google Shape;257;p4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58" name="Google Shape;258;p43"/>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259" name="Google Shape;259;p4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60" name="Google Shape;260;p4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61" name="Google Shape;261;p4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GB"/>
              <a:t>‹#›</a:t>
            </a:fld>
            <a:endParaRPr lang="en-GB"/>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262"/>
        <p:cNvGrpSpPr/>
        <p:nvPr/>
      </p:nvGrpSpPr>
      <p:grpSpPr>
        <a:xfrm>
          <a:off x="0" y="0"/>
          <a:ext cx="0" cy="0"/>
          <a:chOff x="0" y="0"/>
          <a:chExt cx="0" cy="0"/>
        </a:xfrm>
      </p:grpSpPr>
      <p:sp>
        <p:nvSpPr>
          <p:cNvPr id="263" name="Google Shape;263;p44"/>
          <p:cNvSpPr txBox="1">
            <a:spLocks noGrp="1"/>
          </p:cNvSpPr>
          <p:nvPr>
            <p:ph type="title"/>
          </p:nvPr>
        </p:nvSpPr>
        <p:spPr>
          <a:xfrm rot="5400000">
            <a:off x="5350050" y="1467544"/>
            <a:ext cx="4359000" cy="1971600"/>
          </a:xfrm>
          <a:prstGeom prst="rect">
            <a:avLst/>
          </a:prstGeom>
          <a:noFill/>
          <a:ln>
            <a:noFill/>
          </a:ln>
        </p:spPr>
        <p:txBody>
          <a:bodyPr spcFirstLastPara="1" wrap="square" lIns="68575" tIns="34275" rIns="68575" bIns="34275" anchor="ctr" anchorCtr="0">
            <a:no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64" name="Google Shape;264;p44"/>
          <p:cNvSpPr txBox="1">
            <a:spLocks noGrp="1"/>
          </p:cNvSpPr>
          <p:nvPr>
            <p:ph type="body" idx="1"/>
          </p:nvPr>
        </p:nvSpPr>
        <p:spPr>
          <a:xfrm rot="5400000">
            <a:off x="1349475" y="-447056"/>
            <a:ext cx="4359000" cy="5800800"/>
          </a:xfrm>
          <a:prstGeom prst="rect">
            <a:avLst/>
          </a:prstGeom>
          <a:noFill/>
          <a:ln>
            <a:noFill/>
          </a:ln>
        </p:spPr>
        <p:txBody>
          <a:bodyPr spcFirstLastPara="1" wrap="square" lIns="68575" tIns="34275" rIns="68575" bIns="34275" anchor="t" anchorCtr="0">
            <a:no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265" name="Google Shape;265;p4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66" name="Google Shape;266;p4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67" name="Google Shape;267;p4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GB"/>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3.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315925"/>
            <a:ext cx="8520600" cy="831300"/>
          </a:xfrm>
          <a:prstGeom prst="rect">
            <a:avLst/>
          </a:prstGeom>
          <a:noFill/>
          <a:ln>
            <a:noFill/>
          </a:ln>
        </p:spPr>
        <p:txBody>
          <a:bodyPr spcFirstLastPara="1" wrap="square" lIns="91425" tIns="91425" rIns="91425" bIns="91425" anchor="b" anchorCtr="0">
            <a:noAutofit/>
          </a:bodyPr>
          <a:lstStyle>
            <a:lvl1pPr lvl="0" rtl="0">
              <a:spcBef>
                <a:spcPts val="0"/>
              </a:spcBef>
              <a:spcAft>
                <a:spcPts val="0"/>
              </a:spcAft>
              <a:buClr>
                <a:schemeClr val="dk1"/>
              </a:buClr>
              <a:buSzPts val="4200"/>
              <a:buFont typeface="Economica" panose="02000506040000020004"/>
              <a:buNone/>
              <a:defRPr sz="4200">
                <a:solidFill>
                  <a:schemeClr val="dk1"/>
                </a:solidFill>
                <a:latin typeface="Economica" panose="02000506040000020004"/>
                <a:ea typeface="Economica" panose="02000506040000020004"/>
                <a:cs typeface="Economica" panose="02000506040000020004"/>
                <a:sym typeface="Economica" panose="02000506040000020004"/>
              </a:defRPr>
            </a:lvl1pPr>
            <a:lvl2pPr lvl="1" rtl="0">
              <a:spcBef>
                <a:spcPts val="0"/>
              </a:spcBef>
              <a:spcAft>
                <a:spcPts val="0"/>
              </a:spcAft>
              <a:buClr>
                <a:schemeClr val="dk1"/>
              </a:buClr>
              <a:buSzPts val="4200"/>
              <a:buFont typeface="Economica" panose="02000506040000020004"/>
              <a:buNone/>
              <a:defRPr sz="4200">
                <a:solidFill>
                  <a:schemeClr val="dk1"/>
                </a:solidFill>
                <a:latin typeface="Economica" panose="02000506040000020004"/>
                <a:ea typeface="Economica" panose="02000506040000020004"/>
                <a:cs typeface="Economica" panose="02000506040000020004"/>
                <a:sym typeface="Economica" panose="02000506040000020004"/>
              </a:defRPr>
            </a:lvl2pPr>
            <a:lvl3pPr lvl="2" rtl="0">
              <a:spcBef>
                <a:spcPts val="0"/>
              </a:spcBef>
              <a:spcAft>
                <a:spcPts val="0"/>
              </a:spcAft>
              <a:buClr>
                <a:schemeClr val="dk1"/>
              </a:buClr>
              <a:buSzPts val="4200"/>
              <a:buFont typeface="Economica" panose="02000506040000020004"/>
              <a:buNone/>
              <a:defRPr sz="4200">
                <a:solidFill>
                  <a:schemeClr val="dk1"/>
                </a:solidFill>
                <a:latin typeface="Economica" panose="02000506040000020004"/>
                <a:ea typeface="Economica" panose="02000506040000020004"/>
                <a:cs typeface="Economica" panose="02000506040000020004"/>
                <a:sym typeface="Economica" panose="02000506040000020004"/>
              </a:defRPr>
            </a:lvl3pPr>
            <a:lvl4pPr lvl="3" rtl="0">
              <a:spcBef>
                <a:spcPts val="0"/>
              </a:spcBef>
              <a:spcAft>
                <a:spcPts val="0"/>
              </a:spcAft>
              <a:buClr>
                <a:schemeClr val="dk1"/>
              </a:buClr>
              <a:buSzPts val="4200"/>
              <a:buFont typeface="Economica" panose="02000506040000020004"/>
              <a:buNone/>
              <a:defRPr sz="4200">
                <a:solidFill>
                  <a:schemeClr val="dk1"/>
                </a:solidFill>
                <a:latin typeface="Economica" panose="02000506040000020004"/>
                <a:ea typeface="Economica" panose="02000506040000020004"/>
                <a:cs typeface="Economica" panose="02000506040000020004"/>
                <a:sym typeface="Economica" panose="02000506040000020004"/>
              </a:defRPr>
            </a:lvl4pPr>
            <a:lvl5pPr lvl="4" rtl="0">
              <a:spcBef>
                <a:spcPts val="0"/>
              </a:spcBef>
              <a:spcAft>
                <a:spcPts val="0"/>
              </a:spcAft>
              <a:buClr>
                <a:schemeClr val="dk1"/>
              </a:buClr>
              <a:buSzPts val="4200"/>
              <a:buFont typeface="Economica" panose="02000506040000020004"/>
              <a:buNone/>
              <a:defRPr sz="4200">
                <a:solidFill>
                  <a:schemeClr val="dk1"/>
                </a:solidFill>
                <a:latin typeface="Economica" panose="02000506040000020004"/>
                <a:ea typeface="Economica" panose="02000506040000020004"/>
                <a:cs typeface="Economica" panose="02000506040000020004"/>
                <a:sym typeface="Economica" panose="02000506040000020004"/>
              </a:defRPr>
            </a:lvl5pPr>
            <a:lvl6pPr lvl="5" rtl="0">
              <a:spcBef>
                <a:spcPts val="0"/>
              </a:spcBef>
              <a:spcAft>
                <a:spcPts val="0"/>
              </a:spcAft>
              <a:buClr>
                <a:schemeClr val="dk1"/>
              </a:buClr>
              <a:buSzPts val="4200"/>
              <a:buFont typeface="Economica" panose="02000506040000020004"/>
              <a:buNone/>
              <a:defRPr sz="4200">
                <a:solidFill>
                  <a:schemeClr val="dk1"/>
                </a:solidFill>
                <a:latin typeface="Economica" panose="02000506040000020004"/>
                <a:ea typeface="Economica" panose="02000506040000020004"/>
                <a:cs typeface="Economica" panose="02000506040000020004"/>
                <a:sym typeface="Economica" panose="02000506040000020004"/>
              </a:defRPr>
            </a:lvl6pPr>
            <a:lvl7pPr lvl="6" rtl="0">
              <a:spcBef>
                <a:spcPts val="0"/>
              </a:spcBef>
              <a:spcAft>
                <a:spcPts val="0"/>
              </a:spcAft>
              <a:buClr>
                <a:schemeClr val="dk1"/>
              </a:buClr>
              <a:buSzPts val="4200"/>
              <a:buFont typeface="Economica" panose="02000506040000020004"/>
              <a:buNone/>
              <a:defRPr sz="4200">
                <a:solidFill>
                  <a:schemeClr val="dk1"/>
                </a:solidFill>
                <a:latin typeface="Economica" panose="02000506040000020004"/>
                <a:ea typeface="Economica" panose="02000506040000020004"/>
                <a:cs typeface="Economica" panose="02000506040000020004"/>
                <a:sym typeface="Economica" panose="02000506040000020004"/>
              </a:defRPr>
            </a:lvl7pPr>
            <a:lvl8pPr lvl="7" rtl="0">
              <a:spcBef>
                <a:spcPts val="0"/>
              </a:spcBef>
              <a:spcAft>
                <a:spcPts val="0"/>
              </a:spcAft>
              <a:buClr>
                <a:schemeClr val="dk1"/>
              </a:buClr>
              <a:buSzPts val="4200"/>
              <a:buFont typeface="Economica" panose="02000506040000020004"/>
              <a:buNone/>
              <a:defRPr sz="4200">
                <a:solidFill>
                  <a:schemeClr val="dk1"/>
                </a:solidFill>
                <a:latin typeface="Economica" panose="02000506040000020004"/>
                <a:ea typeface="Economica" panose="02000506040000020004"/>
                <a:cs typeface="Economica" panose="02000506040000020004"/>
                <a:sym typeface="Economica" panose="02000506040000020004"/>
              </a:defRPr>
            </a:lvl8pPr>
            <a:lvl9pPr lvl="8" rtl="0">
              <a:spcBef>
                <a:spcPts val="0"/>
              </a:spcBef>
              <a:spcAft>
                <a:spcPts val="0"/>
              </a:spcAft>
              <a:buClr>
                <a:schemeClr val="dk1"/>
              </a:buClr>
              <a:buSzPts val="4200"/>
              <a:buFont typeface="Economica" panose="02000506040000020004"/>
              <a:buNone/>
              <a:defRPr sz="4200">
                <a:solidFill>
                  <a:schemeClr val="dk1"/>
                </a:solidFill>
                <a:latin typeface="Economica" panose="02000506040000020004"/>
                <a:ea typeface="Economica" panose="02000506040000020004"/>
                <a:cs typeface="Economica" panose="02000506040000020004"/>
                <a:sym typeface="Economica" panose="02000506040000020004"/>
              </a:defRPr>
            </a:lvl9pPr>
          </a:lstStyle>
          <a:p>
            <a:endParaRPr/>
          </a:p>
        </p:txBody>
      </p:sp>
      <p:sp>
        <p:nvSpPr>
          <p:cNvPr id="7" name="Google Shape;7;p1"/>
          <p:cNvSpPr txBox="1">
            <a:spLocks noGrp="1"/>
          </p:cNvSpPr>
          <p:nvPr>
            <p:ph type="body" idx="1"/>
          </p:nvPr>
        </p:nvSpPr>
        <p:spPr>
          <a:xfrm>
            <a:off x="311700" y="1225225"/>
            <a:ext cx="8520600" cy="33540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chemeClr val="dk1"/>
              </a:buClr>
              <a:buSzPts val="1800"/>
              <a:buFont typeface="Open Sans" panose="020B0606030504020204"/>
              <a:buChar char="●"/>
              <a:defRPr sz="1800">
                <a:solidFill>
                  <a:schemeClr val="dk1"/>
                </a:solidFill>
                <a:latin typeface="Open Sans" panose="020B0606030504020204"/>
                <a:ea typeface="Open Sans" panose="020B0606030504020204"/>
                <a:cs typeface="Open Sans" panose="020B0606030504020204"/>
                <a:sym typeface="Open Sans" panose="020B0606030504020204"/>
              </a:defRPr>
            </a:lvl1pPr>
            <a:lvl2pPr marL="914400" lvl="1" indent="-317500" rtl="0">
              <a:lnSpc>
                <a:spcPct val="115000"/>
              </a:lnSpc>
              <a:spcBef>
                <a:spcPts val="1600"/>
              </a:spcBef>
              <a:spcAft>
                <a:spcPts val="0"/>
              </a:spcAft>
              <a:buClr>
                <a:schemeClr val="dk1"/>
              </a:buClr>
              <a:buSzPts val="1400"/>
              <a:buFont typeface="Open Sans" panose="020B0606030504020204"/>
              <a:buChar char="○"/>
              <a:defRPr>
                <a:solidFill>
                  <a:schemeClr val="dk1"/>
                </a:solidFill>
                <a:latin typeface="Open Sans" panose="020B0606030504020204"/>
                <a:ea typeface="Open Sans" panose="020B0606030504020204"/>
                <a:cs typeface="Open Sans" panose="020B0606030504020204"/>
                <a:sym typeface="Open Sans" panose="020B0606030504020204"/>
              </a:defRPr>
            </a:lvl2pPr>
            <a:lvl3pPr marL="1371600" lvl="2" indent="-317500" rtl="0">
              <a:lnSpc>
                <a:spcPct val="115000"/>
              </a:lnSpc>
              <a:spcBef>
                <a:spcPts val="1600"/>
              </a:spcBef>
              <a:spcAft>
                <a:spcPts val="0"/>
              </a:spcAft>
              <a:buClr>
                <a:schemeClr val="dk1"/>
              </a:buClr>
              <a:buSzPts val="1400"/>
              <a:buFont typeface="Open Sans" panose="020B0606030504020204"/>
              <a:buChar char="■"/>
              <a:defRPr>
                <a:solidFill>
                  <a:schemeClr val="dk1"/>
                </a:solidFill>
                <a:latin typeface="Open Sans" panose="020B0606030504020204"/>
                <a:ea typeface="Open Sans" panose="020B0606030504020204"/>
                <a:cs typeface="Open Sans" panose="020B0606030504020204"/>
                <a:sym typeface="Open Sans" panose="020B0606030504020204"/>
              </a:defRPr>
            </a:lvl3pPr>
            <a:lvl4pPr marL="1828800" lvl="3" indent="-317500" rtl="0">
              <a:lnSpc>
                <a:spcPct val="115000"/>
              </a:lnSpc>
              <a:spcBef>
                <a:spcPts val="1600"/>
              </a:spcBef>
              <a:spcAft>
                <a:spcPts val="0"/>
              </a:spcAft>
              <a:buClr>
                <a:schemeClr val="dk1"/>
              </a:buClr>
              <a:buSzPts val="1400"/>
              <a:buFont typeface="Open Sans" panose="020B0606030504020204"/>
              <a:buChar char="●"/>
              <a:defRPr>
                <a:solidFill>
                  <a:schemeClr val="dk1"/>
                </a:solidFill>
                <a:latin typeface="Open Sans" panose="020B0606030504020204"/>
                <a:ea typeface="Open Sans" panose="020B0606030504020204"/>
                <a:cs typeface="Open Sans" panose="020B0606030504020204"/>
                <a:sym typeface="Open Sans" panose="020B0606030504020204"/>
              </a:defRPr>
            </a:lvl4pPr>
            <a:lvl5pPr marL="2286000" lvl="4" indent="-317500" rtl="0">
              <a:lnSpc>
                <a:spcPct val="115000"/>
              </a:lnSpc>
              <a:spcBef>
                <a:spcPts val="1600"/>
              </a:spcBef>
              <a:spcAft>
                <a:spcPts val="0"/>
              </a:spcAft>
              <a:buClr>
                <a:schemeClr val="dk1"/>
              </a:buClr>
              <a:buSzPts val="1400"/>
              <a:buFont typeface="Open Sans" panose="020B0606030504020204"/>
              <a:buChar char="○"/>
              <a:defRPr>
                <a:solidFill>
                  <a:schemeClr val="dk1"/>
                </a:solidFill>
                <a:latin typeface="Open Sans" panose="020B0606030504020204"/>
                <a:ea typeface="Open Sans" panose="020B0606030504020204"/>
                <a:cs typeface="Open Sans" panose="020B0606030504020204"/>
                <a:sym typeface="Open Sans" panose="020B0606030504020204"/>
              </a:defRPr>
            </a:lvl5pPr>
            <a:lvl6pPr marL="2743200" lvl="5" indent="-317500" rtl="0">
              <a:lnSpc>
                <a:spcPct val="115000"/>
              </a:lnSpc>
              <a:spcBef>
                <a:spcPts val="1600"/>
              </a:spcBef>
              <a:spcAft>
                <a:spcPts val="0"/>
              </a:spcAft>
              <a:buClr>
                <a:schemeClr val="dk1"/>
              </a:buClr>
              <a:buSzPts val="1400"/>
              <a:buFont typeface="Open Sans" panose="020B0606030504020204"/>
              <a:buChar char="■"/>
              <a:defRPr>
                <a:solidFill>
                  <a:schemeClr val="dk1"/>
                </a:solidFill>
                <a:latin typeface="Open Sans" panose="020B0606030504020204"/>
                <a:ea typeface="Open Sans" panose="020B0606030504020204"/>
                <a:cs typeface="Open Sans" panose="020B0606030504020204"/>
                <a:sym typeface="Open Sans" panose="020B0606030504020204"/>
              </a:defRPr>
            </a:lvl6pPr>
            <a:lvl7pPr marL="3200400" lvl="6" indent="-317500" rtl="0">
              <a:lnSpc>
                <a:spcPct val="115000"/>
              </a:lnSpc>
              <a:spcBef>
                <a:spcPts val="1600"/>
              </a:spcBef>
              <a:spcAft>
                <a:spcPts val="0"/>
              </a:spcAft>
              <a:buClr>
                <a:schemeClr val="dk1"/>
              </a:buClr>
              <a:buSzPts val="1400"/>
              <a:buFont typeface="Open Sans" panose="020B0606030504020204"/>
              <a:buChar char="●"/>
              <a:defRPr>
                <a:solidFill>
                  <a:schemeClr val="dk1"/>
                </a:solidFill>
                <a:latin typeface="Open Sans" panose="020B0606030504020204"/>
                <a:ea typeface="Open Sans" panose="020B0606030504020204"/>
                <a:cs typeface="Open Sans" panose="020B0606030504020204"/>
                <a:sym typeface="Open Sans" panose="020B0606030504020204"/>
              </a:defRPr>
            </a:lvl7pPr>
            <a:lvl8pPr marL="3657600" lvl="7" indent="-317500" rtl="0">
              <a:lnSpc>
                <a:spcPct val="115000"/>
              </a:lnSpc>
              <a:spcBef>
                <a:spcPts val="1600"/>
              </a:spcBef>
              <a:spcAft>
                <a:spcPts val="0"/>
              </a:spcAft>
              <a:buClr>
                <a:schemeClr val="dk1"/>
              </a:buClr>
              <a:buSzPts val="1400"/>
              <a:buFont typeface="Open Sans" panose="020B0606030504020204"/>
              <a:buChar char="○"/>
              <a:defRPr>
                <a:solidFill>
                  <a:schemeClr val="dk1"/>
                </a:solidFill>
                <a:latin typeface="Open Sans" panose="020B0606030504020204"/>
                <a:ea typeface="Open Sans" panose="020B0606030504020204"/>
                <a:cs typeface="Open Sans" panose="020B0606030504020204"/>
                <a:sym typeface="Open Sans" panose="020B0606030504020204"/>
              </a:defRPr>
            </a:lvl8pPr>
            <a:lvl9pPr marL="4114800" lvl="8" indent="-317500" rtl="0">
              <a:lnSpc>
                <a:spcPct val="115000"/>
              </a:lnSpc>
              <a:spcBef>
                <a:spcPts val="1600"/>
              </a:spcBef>
              <a:spcAft>
                <a:spcPts val="1600"/>
              </a:spcAft>
              <a:buClr>
                <a:schemeClr val="dk1"/>
              </a:buClr>
              <a:buSzPts val="1400"/>
              <a:buFont typeface="Open Sans" panose="020B0606030504020204"/>
              <a:buChar char="■"/>
              <a:defRPr>
                <a:solidFill>
                  <a:schemeClr val="dk1"/>
                </a:solidFill>
                <a:latin typeface="Open Sans" panose="020B0606030504020204"/>
                <a:ea typeface="Open Sans" panose="020B0606030504020204"/>
                <a:cs typeface="Open Sans" panose="020B0606030504020204"/>
                <a:sym typeface="Open Sans" panose="020B0606030504020204"/>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1"/>
                </a:solidFill>
                <a:latin typeface="Economica" panose="02000506040000020004"/>
                <a:ea typeface="Economica" panose="02000506040000020004"/>
                <a:cs typeface="Economica" panose="02000506040000020004"/>
                <a:sym typeface="Economica" panose="02000506040000020004"/>
              </a:defRPr>
            </a:lvl1pPr>
            <a:lvl2pPr lvl="1" algn="r" rtl="0">
              <a:buNone/>
              <a:defRPr sz="1000">
                <a:solidFill>
                  <a:schemeClr val="dk1"/>
                </a:solidFill>
                <a:latin typeface="Economica" panose="02000506040000020004"/>
                <a:ea typeface="Economica" panose="02000506040000020004"/>
                <a:cs typeface="Economica" panose="02000506040000020004"/>
                <a:sym typeface="Economica" panose="02000506040000020004"/>
              </a:defRPr>
            </a:lvl2pPr>
            <a:lvl3pPr lvl="2" algn="r" rtl="0">
              <a:buNone/>
              <a:defRPr sz="1000">
                <a:solidFill>
                  <a:schemeClr val="dk1"/>
                </a:solidFill>
                <a:latin typeface="Economica" panose="02000506040000020004"/>
                <a:ea typeface="Economica" panose="02000506040000020004"/>
                <a:cs typeface="Economica" panose="02000506040000020004"/>
                <a:sym typeface="Economica" panose="02000506040000020004"/>
              </a:defRPr>
            </a:lvl3pPr>
            <a:lvl4pPr lvl="3" algn="r" rtl="0">
              <a:buNone/>
              <a:defRPr sz="1000">
                <a:solidFill>
                  <a:schemeClr val="dk1"/>
                </a:solidFill>
                <a:latin typeface="Economica" panose="02000506040000020004"/>
                <a:ea typeface="Economica" panose="02000506040000020004"/>
                <a:cs typeface="Economica" panose="02000506040000020004"/>
                <a:sym typeface="Economica" panose="02000506040000020004"/>
              </a:defRPr>
            </a:lvl4pPr>
            <a:lvl5pPr lvl="4" algn="r" rtl="0">
              <a:buNone/>
              <a:defRPr sz="1000">
                <a:solidFill>
                  <a:schemeClr val="dk1"/>
                </a:solidFill>
                <a:latin typeface="Economica" panose="02000506040000020004"/>
                <a:ea typeface="Economica" panose="02000506040000020004"/>
                <a:cs typeface="Economica" panose="02000506040000020004"/>
                <a:sym typeface="Economica" panose="02000506040000020004"/>
              </a:defRPr>
            </a:lvl5pPr>
            <a:lvl6pPr lvl="5" algn="r" rtl="0">
              <a:buNone/>
              <a:defRPr sz="1000">
                <a:solidFill>
                  <a:schemeClr val="dk1"/>
                </a:solidFill>
                <a:latin typeface="Economica" panose="02000506040000020004"/>
                <a:ea typeface="Economica" panose="02000506040000020004"/>
                <a:cs typeface="Economica" panose="02000506040000020004"/>
                <a:sym typeface="Economica" panose="02000506040000020004"/>
              </a:defRPr>
            </a:lvl6pPr>
            <a:lvl7pPr lvl="6" algn="r" rtl="0">
              <a:buNone/>
              <a:defRPr sz="1000">
                <a:solidFill>
                  <a:schemeClr val="dk1"/>
                </a:solidFill>
                <a:latin typeface="Economica" panose="02000506040000020004"/>
                <a:ea typeface="Economica" panose="02000506040000020004"/>
                <a:cs typeface="Economica" panose="02000506040000020004"/>
                <a:sym typeface="Economica" panose="02000506040000020004"/>
              </a:defRPr>
            </a:lvl7pPr>
            <a:lvl8pPr lvl="7" algn="r" rtl="0">
              <a:buNone/>
              <a:defRPr sz="1000">
                <a:solidFill>
                  <a:schemeClr val="dk1"/>
                </a:solidFill>
                <a:latin typeface="Economica" panose="02000506040000020004"/>
                <a:ea typeface="Economica" panose="02000506040000020004"/>
                <a:cs typeface="Economica" panose="02000506040000020004"/>
                <a:sym typeface="Economica" panose="02000506040000020004"/>
              </a:defRPr>
            </a:lvl8pPr>
            <a:lvl9pPr lvl="8" algn="r" rtl="0">
              <a:buNone/>
              <a:defRPr sz="1000">
                <a:solidFill>
                  <a:schemeClr val="dk1"/>
                </a:solidFill>
                <a:latin typeface="Economica" panose="02000506040000020004"/>
                <a:ea typeface="Economica" panose="02000506040000020004"/>
                <a:cs typeface="Economica" panose="02000506040000020004"/>
                <a:sym typeface="Economica" panose="02000506040000020004"/>
              </a:defRPr>
            </a:lvl9pPr>
          </a:lstStyle>
          <a:p>
            <a:pPr marL="0" lvl="0" indent="0" algn="r" rtl="0">
              <a:spcBef>
                <a:spcPts val="0"/>
              </a:spcBef>
              <a:spcAft>
                <a:spcPts val="0"/>
              </a:spcAft>
              <a:buNone/>
            </a:pPr>
            <a:fld id="{00000000-1234-1234-1234-123412341234}" type="slidenum">
              <a:rPr lang="en-GB"/>
              <a:t>‹#›</a:t>
            </a:fld>
            <a:endParaRPr lang="en-GB"/>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8"/>
        <p:cNvGrpSpPr/>
        <p:nvPr/>
      </p:nvGrpSpPr>
      <p:grpSpPr>
        <a:xfrm>
          <a:off x="0" y="0"/>
          <a:ext cx="0" cy="0"/>
          <a:chOff x="0" y="0"/>
          <a:chExt cx="0" cy="0"/>
        </a:xfrm>
      </p:grpSpPr>
      <p:sp>
        <p:nvSpPr>
          <p:cNvPr id="59" name="Google Shape;59;p1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rgbClr val="374957"/>
              </a:buClr>
              <a:buSzPts val="2800"/>
              <a:buFont typeface="Oswald Regular"/>
              <a:buNone/>
              <a:defRPr sz="2800">
                <a:solidFill>
                  <a:srgbClr val="374957"/>
                </a:solidFill>
                <a:latin typeface="Oswald Regular"/>
                <a:ea typeface="Oswald Regular"/>
                <a:cs typeface="Oswald Regular"/>
                <a:sym typeface="Oswald Regular"/>
              </a:defRPr>
            </a:lvl1pPr>
            <a:lvl2pPr lvl="1" rtl="0">
              <a:spcBef>
                <a:spcPts val="0"/>
              </a:spcBef>
              <a:spcAft>
                <a:spcPts val="0"/>
              </a:spcAft>
              <a:buClr>
                <a:srgbClr val="374957"/>
              </a:buClr>
              <a:buSzPts val="2800"/>
              <a:buFont typeface="Oswald Regular"/>
              <a:buNone/>
              <a:defRPr sz="2800">
                <a:solidFill>
                  <a:srgbClr val="374957"/>
                </a:solidFill>
                <a:latin typeface="Oswald Regular"/>
                <a:ea typeface="Oswald Regular"/>
                <a:cs typeface="Oswald Regular"/>
                <a:sym typeface="Oswald Regular"/>
              </a:defRPr>
            </a:lvl2pPr>
            <a:lvl3pPr lvl="2" rtl="0">
              <a:spcBef>
                <a:spcPts val="0"/>
              </a:spcBef>
              <a:spcAft>
                <a:spcPts val="0"/>
              </a:spcAft>
              <a:buClr>
                <a:srgbClr val="374957"/>
              </a:buClr>
              <a:buSzPts val="2800"/>
              <a:buFont typeface="Oswald Regular"/>
              <a:buNone/>
              <a:defRPr sz="2800">
                <a:solidFill>
                  <a:srgbClr val="374957"/>
                </a:solidFill>
                <a:latin typeface="Oswald Regular"/>
                <a:ea typeface="Oswald Regular"/>
                <a:cs typeface="Oswald Regular"/>
                <a:sym typeface="Oswald Regular"/>
              </a:defRPr>
            </a:lvl3pPr>
            <a:lvl4pPr lvl="3" rtl="0">
              <a:spcBef>
                <a:spcPts val="0"/>
              </a:spcBef>
              <a:spcAft>
                <a:spcPts val="0"/>
              </a:spcAft>
              <a:buClr>
                <a:srgbClr val="374957"/>
              </a:buClr>
              <a:buSzPts val="2800"/>
              <a:buFont typeface="Oswald Regular"/>
              <a:buNone/>
              <a:defRPr sz="2800">
                <a:solidFill>
                  <a:srgbClr val="374957"/>
                </a:solidFill>
                <a:latin typeface="Oswald Regular"/>
                <a:ea typeface="Oswald Regular"/>
                <a:cs typeface="Oswald Regular"/>
                <a:sym typeface="Oswald Regular"/>
              </a:defRPr>
            </a:lvl4pPr>
            <a:lvl5pPr lvl="4" rtl="0">
              <a:spcBef>
                <a:spcPts val="0"/>
              </a:spcBef>
              <a:spcAft>
                <a:spcPts val="0"/>
              </a:spcAft>
              <a:buClr>
                <a:srgbClr val="374957"/>
              </a:buClr>
              <a:buSzPts val="2800"/>
              <a:buFont typeface="Oswald Regular"/>
              <a:buNone/>
              <a:defRPr sz="2800">
                <a:solidFill>
                  <a:srgbClr val="374957"/>
                </a:solidFill>
                <a:latin typeface="Oswald Regular"/>
                <a:ea typeface="Oswald Regular"/>
                <a:cs typeface="Oswald Regular"/>
                <a:sym typeface="Oswald Regular"/>
              </a:defRPr>
            </a:lvl5pPr>
            <a:lvl6pPr lvl="5" rtl="0">
              <a:spcBef>
                <a:spcPts val="0"/>
              </a:spcBef>
              <a:spcAft>
                <a:spcPts val="0"/>
              </a:spcAft>
              <a:buClr>
                <a:srgbClr val="374957"/>
              </a:buClr>
              <a:buSzPts val="2800"/>
              <a:buFont typeface="Oswald Regular"/>
              <a:buNone/>
              <a:defRPr sz="2800">
                <a:solidFill>
                  <a:srgbClr val="374957"/>
                </a:solidFill>
                <a:latin typeface="Oswald Regular"/>
                <a:ea typeface="Oswald Regular"/>
                <a:cs typeface="Oswald Regular"/>
                <a:sym typeface="Oswald Regular"/>
              </a:defRPr>
            </a:lvl6pPr>
            <a:lvl7pPr lvl="6" rtl="0">
              <a:spcBef>
                <a:spcPts val="0"/>
              </a:spcBef>
              <a:spcAft>
                <a:spcPts val="0"/>
              </a:spcAft>
              <a:buClr>
                <a:srgbClr val="374957"/>
              </a:buClr>
              <a:buSzPts val="2800"/>
              <a:buFont typeface="Oswald Regular"/>
              <a:buNone/>
              <a:defRPr sz="2800">
                <a:solidFill>
                  <a:srgbClr val="374957"/>
                </a:solidFill>
                <a:latin typeface="Oswald Regular"/>
                <a:ea typeface="Oswald Regular"/>
                <a:cs typeface="Oswald Regular"/>
                <a:sym typeface="Oswald Regular"/>
              </a:defRPr>
            </a:lvl7pPr>
            <a:lvl8pPr lvl="7" rtl="0">
              <a:spcBef>
                <a:spcPts val="0"/>
              </a:spcBef>
              <a:spcAft>
                <a:spcPts val="0"/>
              </a:spcAft>
              <a:buClr>
                <a:srgbClr val="374957"/>
              </a:buClr>
              <a:buSzPts val="2800"/>
              <a:buFont typeface="Oswald Regular"/>
              <a:buNone/>
              <a:defRPr sz="2800">
                <a:solidFill>
                  <a:srgbClr val="374957"/>
                </a:solidFill>
                <a:latin typeface="Oswald Regular"/>
                <a:ea typeface="Oswald Regular"/>
                <a:cs typeface="Oswald Regular"/>
                <a:sym typeface="Oswald Regular"/>
              </a:defRPr>
            </a:lvl8pPr>
            <a:lvl9pPr lvl="8" rtl="0">
              <a:spcBef>
                <a:spcPts val="0"/>
              </a:spcBef>
              <a:spcAft>
                <a:spcPts val="0"/>
              </a:spcAft>
              <a:buClr>
                <a:srgbClr val="374957"/>
              </a:buClr>
              <a:buSzPts val="2800"/>
              <a:buFont typeface="Oswald Regular"/>
              <a:buNone/>
              <a:defRPr sz="2800">
                <a:solidFill>
                  <a:srgbClr val="374957"/>
                </a:solidFill>
                <a:latin typeface="Oswald Regular"/>
                <a:ea typeface="Oswald Regular"/>
                <a:cs typeface="Oswald Regular"/>
                <a:sym typeface="Oswald Regular"/>
              </a:defRPr>
            </a:lvl9pPr>
          </a:lstStyle>
          <a:p>
            <a:endParaRPr/>
          </a:p>
        </p:txBody>
      </p:sp>
      <p:sp>
        <p:nvSpPr>
          <p:cNvPr id="60" name="Google Shape;60;p1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04800" rtl="0">
              <a:lnSpc>
                <a:spcPct val="115000"/>
              </a:lnSpc>
              <a:spcBef>
                <a:spcPts val="0"/>
              </a:spcBef>
              <a:spcAft>
                <a:spcPts val="0"/>
              </a:spcAft>
              <a:buClr>
                <a:srgbClr val="374957"/>
              </a:buClr>
              <a:buSzPts val="1200"/>
              <a:buFont typeface="Didact Gothic" panose="00000500000000000000"/>
              <a:buChar char="●"/>
              <a:defRPr sz="1200">
                <a:solidFill>
                  <a:srgbClr val="374957"/>
                </a:solidFill>
                <a:latin typeface="Didact Gothic" panose="00000500000000000000"/>
                <a:ea typeface="Didact Gothic" panose="00000500000000000000"/>
                <a:cs typeface="Didact Gothic" panose="00000500000000000000"/>
                <a:sym typeface="Didact Gothic" panose="00000500000000000000"/>
              </a:defRPr>
            </a:lvl1pPr>
            <a:lvl2pPr marL="914400" lvl="1" indent="-304800" rtl="0">
              <a:lnSpc>
                <a:spcPct val="115000"/>
              </a:lnSpc>
              <a:spcBef>
                <a:spcPts val="1600"/>
              </a:spcBef>
              <a:spcAft>
                <a:spcPts val="0"/>
              </a:spcAft>
              <a:buClr>
                <a:srgbClr val="374957"/>
              </a:buClr>
              <a:buSzPts val="1200"/>
              <a:buFont typeface="Didact Gothic" panose="00000500000000000000"/>
              <a:buChar char="○"/>
              <a:defRPr sz="1200">
                <a:solidFill>
                  <a:srgbClr val="374957"/>
                </a:solidFill>
                <a:latin typeface="Didact Gothic" panose="00000500000000000000"/>
                <a:ea typeface="Didact Gothic" panose="00000500000000000000"/>
                <a:cs typeface="Didact Gothic" panose="00000500000000000000"/>
                <a:sym typeface="Didact Gothic" panose="00000500000000000000"/>
              </a:defRPr>
            </a:lvl2pPr>
            <a:lvl3pPr marL="1371600" lvl="2" indent="-304800" rtl="0">
              <a:lnSpc>
                <a:spcPct val="115000"/>
              </a:lnSpc>
              <a:spcBef>
                <a:spcPts val="1600"/>
              </a:spcBef>
              <a:spcAft>
                <a:spcPts val="0"/>
              </a:spcAft>
              <a:buClr>
                <a:srgbClr val="374957"/>
              </a:buClr>
              <a:buSzPts val="1200"/>
              <a:buFont typeface="Didact Gothic" panose="00000500000000000000"/>
              <a:buChar char="■"/>
              <a:defRPr sz="1200">
                <a:solidFill>
                  <a:srgbClr val="374957"/>
                </a:solidFill>
                <a:latin typeface="Didact Gothic" panose="00000500000000000000"/>
                <a:ea typeface="Didact Gothic" panose="00000500000000000000"/>
                <a:cs typeface="Didact Gothic" panose="00000500000000000000"/>
                <a:sym typeface="Didact Gothic" panose="00000500000000000000"/>
              </a:defRPr>
            </a:lvl3pPr>
            <a:lvl4pPr marL="1828800" lvl="3" indent="-304800" rtl="0">
              <a:lnSpc>
                <a:spcPct val="115000"/>
              </a:lnSpc>
              <a:spcBef>
                <a:spcPts val="1600"/>
              </a:spcBef>
              <a:spcAft>
                <a:spcPts val="0"/>
              </a:spcAft>
              <a:buClr>
                <a:srgbClr val="374957"/>
              </a:buClr>
              <a:buSzPts val="1200"/>
              <a:buFont typeface="Didact Gothic" panose="00000500000000000000"/>
              <a:buChar char="●"/>
              <a:defRPr sz="1200">
                <a:solidFill>
                  <a:srgbClr val="374957"/>
                </a:solidFill>
                <a:latin typeface="Didact Gothic" panose="00000500000000000000"/>
                <a:ea typeface="Didact Gothic" panose="00000500000000000000"/>
                <a:cs typeface="Didact Gothic" panose="00000500000000000000"/>
                <a:sym typeface="Didact Gothic" panose="00000500000000000000"/>
              </a:defRPr>
            </a:lvl4pPr>
            <a:lvl5pPr marL="2286000" lvl="4" indent="-304800" rtl="0">
              <a:lnSpc>
                <a:spcPct val="115000"/>
              </a:lnSpc>
              <a:spcBef>
                <a:spcPts val="1600"/>
              </a:spcBef>
              <a:spcAft>
                <a:spcPts val="0"/>
              </a:spcAft>
              <a:buClr>
                <a:srgbClr val="374957"/>
              </a:buClr>
              <a:buSzPts val="1200"/>
              <a:buFont typeface="Didact Gothic" panose="00000500000000000000"/>
              <a:buChar char="○"/>
              <a:defRPr sz="1200">
                <a:solidFill>
                  <a:srgbClr val="374957"/>
                </a:solidFill>
                <a:latin typeface="Didact Gothic" panose="00000500000000000000"/>
                <a:ea typeface="Didact Gothic" panose="00000500000000000000"/>
                <a:cs typeface="Didact Gothic" panose="00000500000000000000"/>
                <a:sym typeface="Didact Gothic" panose="00000500000000000000"/>
              </a:defRPr>
            </a:lvl5pPr>
            <a:lvl6pPr marL="2743200" lvl="5" indent="-304800" rtl="0">
              <a:lnSpc>
                <a:spcPct val="115000"/>
              </a:lnSpc>
              <a:spcBef>
                <a:spcPts val="1600"/>
              </a:spcBef>
              <a:spcAft>
                <a:spcPts val="0"/>
              </a:spcAft>
              <a:buClr>
                <a:srgbClr val="374957"/>
              </a:buClr>
              <a:buSzPts val="1200"/>
              <a:buFont typeface="Didact Gothic" panose="00000500000000000000"/>
              <a:buChar char="■"/>
              <a:defRPr sz="1200">
                <a:solidFill>
                  <a:srgbClr val="374957"/>
                </a:solidFill>
                <a:latin typeface="Didact Gothic" panose="00000500000000000000"/>
                <a:ea typeface="Didact Gothic" panose="00000500000000000000"/>
                <a:cs typeface="Didact Gothic" panose="00000500000000000000"/>
                <a:sym typeface="Didact Gothic" panose="00000500000000000000"/>
              </a:defRPr>
            </a:lvl6pPr>
            <a:lvl7pPr marL="3200400" lvl="6" indent="-304800" rtl="0">
              <a:lnSpc>
                <a:spcPct val="115000"/>
              </a:lnSpc>
              <a:spcBef>
                <a:spcPts val="1600"/>
              </a:spcBef>
              <a:spcAft>
                <a:spcPts val="0"/>
              </a:spcAft>
              <a:buClr>
                <a:srgbClr val="374957"/>
              </a:buClr>
              <a:buSzPts val="1200"/>
              <a:buFont typeface="Didact Gothic" panose="00000500000000000000"/>
              <a:buChar char="●"/>
              <a:defRPr sz="1200">
                <a:solidFill>
                  <a:srgbClr val="374957"/>
                </a:solidFill>
                <a:latin typeface="Didact Gothic" panose="00000500000000000000"/>
                <a:ea typeface="Didact Gothic" panose="00000500000000000000"/>
                <a:cs typeface="Didact Gothic" panose="00000500000000000000"/>
                <a:sym typeface="Didact Gothic" panose="00000500000000000000"/>
              </a:defRPr>
            </a:lvl7pPr>
            <a:lvl8pPr marL="3657600" lvl="7" indent="-304800" rtl="0">
              <a:lnSpc>
                <a:spcPct val="115000"/>
              </a:lnSpc>
              <a:spcBef>
                <a:spcPts val="1600"/>
              </a:spcBef>
              <a:spcAft>
                <a:spcPts val="0"/>
              </a:spcAft>
              <a:buClr>
                <a:srgbClr val="374957"/>
              </a:buClr>
              <a:buSzPts val="1200"/>
              <a:buFont typeface="Didact Gothic" panose="00000500000000000000"/>
              <a:buChar char="○"/>
              <a:defRPr sz="1200">
                <a:solidFill>
                  <a:srgbClr val="374957"/>
                </a:solidFill>
                <a:latin typeface="Didact Gothic" panose="00000500000000000000"/>
                <a:ea typeface="Didact Gothic" panose="00000500000000000000"/>
                <a:cs typeface="Didact Gothic" panose="00000500000000000000"/>
                <a:sym typeface="Didact Gothic" panose="00000500000000000000"/>
              </a:defRPr>
            </a:lvl8pPr>
            <a:lvl9pPr marL="4114800" lvl="8" indent="-304800" rtl="0">
              <a:lnSpc>
                <a:spcPct val="115000"/>
              </a:lnSpc>
              <a:spcBef>
                <a:spcPts val="1600"/>
              </a:spcBef>
              <a:spcAft>
                <a:spcPts val="1600"/>
              </a:spcAft>
              <a:buClr>
                <a:srgbClr val="374957"/>
              </a:buClr>
              <a:buSzPts val="1200"/>
              <a:buFont typeface="Didact Gothic" panose="00000500000000000000"/>
              <a:buChar char="■"/>
              <a:defRPr sz="1200">
                <a:solidFill>
                  <a:srgbClr val="374957"/>
                </a:solidFill>
                <a:latin typeface="Didact Gothic" panose="00000500000000000000"/>
                <a:ea typeface="Didact Gothic" panose="00000500000000000000"/>
                <a:cs typeface="Didact Gothic" panose="00000500000000000000"/>
                <a:sym typeface="Didact Gothic" panose="00000500000000000000"/>
              </a:defRPr>
            </a:lvl9pPr>
          </a:lstStyle>
          <a:p>
            <a:endParaRPr/>
          </a:p>
        </p:txBody>
      </p:sp>
      <p:sp>
        <p:nvSpPr>
          <p:cNvPr id="61" name="Google Shape;61;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lang="en-GB"/>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3"/>
        <p:cNvGrpSpPr/>
        <p:nvPr/>
      </p:nvGrpSpPr>
      <p:grpSpPr>
        <a:xfrm>
          <a:off x="0" y="0"/>
          <a:ext cx="0" cy="0"/>
          <a:chOff x="0" y="0"/>
          <a:chExt cx="0" cy="0"/>
        </a:xfrm>
      </p:grpSpPr>
      <p:sp>
        <p:nvSpPr>
          <p:cNvPr id="194" name="Google Shape;194;p3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Autofit/>
          </a:bodyPr>
          <a:lstStyle>
            <a:lvl1pPr marR="0" lvl="0" algn="l" rtl="0">
              <a:lnSpc>
                <a:spcPct val="90000"/>
              </a:lnSpc>
              <a:spcBef>
                <a:spcPts val="0"/>
              </a:spcBef>
              <a:spcAft>
                <a:spcPts val="0"/>
              </a:spcAft>
              <a:buClr>
                <a:schemeClr val="dk1"/>
              </a:buClr>
              <a:buSzPts val="3300"/>
              <a:buFont typeface="Calibri" panose="020F0502020204030204"/>
              <a:buNone/>
              <a:defRPr sz="33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195" name="Google Shape;195;p33"/>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Autofit/>
          </a:bodyPr>
          <a:lstStyle>
            <a:lvl1pPr marL="457200" marR="0" lvl="0" indent="-361950" algn="l" rtl="0">
              <a:lnSpc>
                <a:spcPct val="90000"/>
              </a:lnSpc>
              <a:spcBef>
                <a:spcPts val="800"/>
              </a:spcBef>
              <a:spcAft>
                <a:spcPts val="0"/>
              </a:spcAft>
              <a:buClr>
                <a:schemeClr val="dk1"/>
              </a:buClr>
              <a:buSzPts val="2100"/>
              <a:buFont typeface="Arial" panose="020B0604020202020204"/>
              <a:buChar char="•"/>
              <a:defRPr sz="21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1pPr>
            <a:lvl2pPr marL="914400" marR="0" lvl="1" indent="-342900" algn="l" rtl="0">
              <a:lnSpc>
                <a:spcPct val="90000"/>
              </a:lnSpc>
              <a:spcBef>
                <a:spcPts val="400"/>
              </a:spcBef>
              <a:spcAft>
                <a:spcPts val="0"/>
              </a:spcAft>
              <a:buClr>
                <a:schemeClr val="dk1"/>
              </a:buClr>
              <a:buSzPts val="1800"/>
              <a:buFont typeface="Arial" panose="020B0604020202020204"/>
              <a:buChar char="•"/>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2pPr>
            <a:lvl3pPr marL="1371600" marR="0" lvl="2" indent="-323850" algn="l" rtl="0">
              <a:lnSpc>
                <a:spcPct val="90000"/>
              </a:lnSpc>
              <a:spcBef>
                <a:spcPts val="400"/>
              </a:spcBef>
              <a:spcAft>
                <a:spcPts val="0"/>
              </a:spcAft>
              <a:buClr>
                <a:schemeClr val="dk1"/>
              </a:buClr>
              <a:buSzPts val="1500"/>
              <a:buFont typeface="Arial" panose="020B0604020202020204"/>
              <a:buChar char="•"/>
              <a:defRPr sz="15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3pPr>
            <a:lvl4pPr marL="1828800" marR="0" lvl="3"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4pPr>
            <a:lvl5pPr marL="2286000" marR="0" lvl="4"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5pPr>
            <a:lvl6pPr marL="2743200" marR="0" lvl="5"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6pPr>
            <a:lvl7pPr marL="3200400" marR="0" lvl="6"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7pPr>
            <a:lvl8pPr marL="3657600" marR="0" lvl="7"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8pPr>
            <a:lvl9pPr marL="4114800" marR="0" lvl="8"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9pPr>
          </a:lstStyle>
          <a:p>
            <a:endParaRPr/>
          </a:p>
        </p:txBody>
      </p:sp>
      <p:sp>
        <p:nvSpPr>
          <p:cNvPr id="196" name="Google Shape;196;p3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1pPr>
            <a:lvl2pPr marR="0" lvl="1" algn="l" rtl="0">
              <a:spcBef>
                <a:spcPts val="0"/>
              </a:spcBef>
              <a:spcAft>
                <a:spcPts val="0"/>
              </a:spcAft>
              <a:buSzPts val="1100"/>
              <a:buNone/>
              <a:defRPr sz="14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2pPr>
            <a:lvl3pPr marR="0" lvl="2" algn="l" rtl="0">
              <a:spcBef>
                <a:spcPts val="0"/>
              </a:spcBef>
              <a:spcAft>
                <a:spcPts val="0"/>
              </a:spcAft>
              <a:buSzPts val="1100"/>
              <a:buNone/>
              <a:defRPr sz="14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3pPr>
            <a:lvl4pPr marR="0" lvl="3" algn="l" rtl="0">
              <a:spcBef>
                <a:spcPts val="0"/>
              </a:spcBef>
              <a:spcAft>
                <a:spcPts val="0"/>
              </a:spcAft>
              <a:buSzPts val="1100"/>
              <a:buNone/>
              <a:defRPr sz="14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4pPr>
            <a:lvl5pPr marR="0" lvl="4" algn="l" rtl="0">
              <a:spcBef>
                <a:spcPts val="0"/>
              </a:spcBef>
              <a:spcAft>
                <a:spcPts val="0"/>
              </a:spcAft>
              <a:buSzPts val="1100"/>
              <a:buNone/>
              <a:defRPr sz="14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5pPr>
            <a:lvl6pPr marR="0" lvl="5" algn="l" rtl="0">
              <a:spcBef>
                <a:spcPts val="0"/>
              </a:spcBef>
              <a:spcAft>
                <a:spcPts val="0"/>
              </a:spcAft>
              <a:buSzPts val="1100"/>
              <a:buNone/>
              <a:defRPr sz="14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6pPr>
            <a:lvl7pPr marR="0" lvl="6" algn="l" rtl="0">
              <a:spcBef>
                <a:spcPts val="0"/>
              </a:spcBef>
              <a:spcAft>
                <a:spcPts val="0"/>
              </a:spcAft>
              <a:buSzPts val="1100"/>
              <a:buNone/>
              <a:defRPr sz="14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7pPr>
            <a:lvl8pPr marR="0" lvl="7" algn="l" rtl="0">
              <a:spcBef>
                <a:spcPts val="0"/>
              </a:spcBef>
              <a:spcAft>
                <a:spcPts val="0"/>
              </a:spcAft>
              <a:buSzPts val="1100"/>
              <a:buNone/>
              <a:defRPr sz="14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8pPr>
            <a:lvl9pPr marR="0" lvl="8" algn="l" rtl="0">
              <a:spcBef>
                <a:spcPts val="0"/>
              </a:spcBef>
              <a:spcAft>
                <a:spcPts val="0"/>
              </a:spcAft>
              <a:buSzPts val="1100"/>
              <a:buNone/>
              <a:defRPr sz="14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9pPr>
          </a:lstStyle>
          <a:p>
            <a:endParaRPr/>
          </a:p>
        </p:txBody>
      </p:sp>
      <p:sp>
        <p:nvSpPr>
          <p:cNvPr id="197" name="Google Shape;197;p3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1pPr>
            <a:lvl2pPr marR="0" lvl="1" algn="l" rtl="0">
              <a:spcBef>
                <a:spcPts val="0"/>
              </a:spcBef>
              <a:spcAft>
                <a:spcPts val="0"/>
              </a:spcAft>
              <a:buSzPts val="1100"/>
              <a:buNone/>
              <a:defRPr sz="14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2pPr>
            <a:lvl3pPr marR="0" lvl="2" algn="l" rtl="0">
              <a:spcBef>
                <a:spcPts val="0"/>
              </a:spcBef>
              <a:spcAft>
                <a:spcPts val="0"/>
              </a:spcAft>
              <a:buSzPts val="1100"/>
              <a:buNone/>
              <a:defRPr sz="14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3pPr>
            <a:lvl4pPr marR="0" lvl="3" algn="l" rtl="0">
              <a:spcBef>
                <a:spcPts val="0"/>
              </a:spcBef>
              <a:spcAft>
                <a:spcPts val="0"/>
              </a:spcAft>
              <a:buSzPts val="1100"/>
              <a:buNone/>
              <a:defRPr sz="14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4pPr>
            <a:lvl5pPr marR="0" lvl="4" algn="l" rtl="0">
              <a:spcBef>
                <a:spcPts val="0"/>
              </a:spcBef>
              <a:spcAft>
                <a:spcPts val="0"/>
              </a:spcAft>
              <a:buSzPts val="1100"/>
              <a:buNone/>
              <a:defRPr sz="14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5pPr>
            <a:lvl6pPr marR="0" lvl="5" algn="l" rtl="0">
              <a:spcBef>
                <a:spcPts val="0"/>
              </a:spcBef>
              <a:spcAft>
                <a:spcPts val="0"/>
              </a:spcAft>
              <a:buSzPts val="1100"/>
              <a:buNone/>
              <a:defRPr sz="14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6pPr>
            <a:lvl7pPr marR="0" lvl="6" algn="l" rtl="0">
              <a:spcBef>
                <a:spcPts val="0"/>
              </a:spcBef>
              <a:spcAft>
                <a:spcPts val="0"/>
              </a:spcAft>
              <a:buSzPts val="1100"/>
              <a:buNone/>
              <a:defRPr sz="14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7pPr>
            <a:lvl8pPr marR="0" lvl="7" algn="l" rtl="0">
              <a:spcBef>
                <a:spcPts val="0"/>
              </a:spcBef>
              <a:spcAft>
                <a:spcPts val="0"/>
              </a:spcAft>
              <a:buSzPts val="1100"/>
              <a:buNone/>
              <a:defRPr sz="14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8pPr>
            <a:lvl9pPr marR="0" lvl="8" algn="l" rtl="0">
              <a:spcBef>
                <a:spcPts val="0"/>
              </a:spcBef>
              <a:spcAft>
                <a:spcPts val="0"/>
              </a:spcAft>
              <a:buSzPts val="1100"/>
              <a:buNone/>
              <a:defRPr sz="14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9pPr>
          </a:lstStyle>
          <a:p>
            <a:endParaRPr/>
          </a:p>
        </p:txBody>
      </p:sp>
      <p:sp>
        <p:nvSpPr>
          <p:cNvPr id="198" name="Google Shape;198;p3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1pPr>
            <a:lvl2pPr marL="0" marR="0" lvl="1" indent="0" algn="r" rtl="0">
              <a:spcBef>
                <a:spcPts val="0"/>
              </a:spcBef>
              <a:buNone/>
              <a:defRPr sz="9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2pPr>
            <a:lvl3pPr marL="0" marR="0" lvl="2" indent="0" algn="r" rtl="0">
              <a:spcBef>
                <a:spcPts val="0"/>
              </a:spcBef>
              <a:buNone/>
              <a:defRPr sz="9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3pPr>
            <a:lvl4pPr marL="0" marR="0" lvl="3" indent="0" algn="r" rtl="0">
              <a:spcBef>
                <a:spcPts val="0"/>
              </a:spcBef>
              <a:buNone/>
              <a:defRPr sz="9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4pPr>
            <a:lvl5pPr marL="0" marR="0" lvl="4" indent="0" algn="r" rtl="0">
              <a:spcBef>
                <a:spcPts val="0"/>
              </a:spcBef>
              <a:buNone/>
              <a:defRPr sz="9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5pPr>
            <a:lvl6pPr marL="0" marR="0" lvl="5" indent="0" algn="r" rtl="0">
              <a:spcBef>
                <a:spcPts val="0"/>
              </a:spcBef>
              <a:buNone/>
              <a:defRPr sz="9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6pPr>
            <a:lvl7pPr marL="0" marR="0" lvl="6" indent="0" algn="r" rtl="0">
              <a:spcBef>
                <a:spcPts val="0"/>
              </a:spcBef>
              <a:buNone/>
              <a:defRPr sz="9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7pPr>
            <a:lvl8pPr marL="0" marR="0" lvl="7" indent="0" algn="r" rtl="0">
              <a:spcBef>
                <a:spcPts val="0"/>
              </a:spcBef>
              <a:buNone/>
              <a:defRPr sz="9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8pPr>
            <a:lvl9pPr marL="0" marR="0" lvl="8" indent="0" algn="r" rtl="0">
              <a:spcBef>
                <a:spcPts val="0"/>
              </a:spcBef>
              <a:buNone/>
              <a:defRPr sz="9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9pPr>
          </a:lstStyle>
          <a:p>
            <a:pPr marL="0" lvl="0" indent="0" algn="r" rtl="0">
              <a:spcBef>
                <a:spcPts val="0"/>
              </a:spcBef>
              <a:spcAft>
                <a:spcPts val="0"/>
              </a:spcAft>
              <a:buNone/>
            </a:pPr>
            <a:fld id="{00000000-1234-1234-1234-123412341234}" type="slidenum">
              <a:rPr lang="en-GB"/>
              <a:t>‹#›</a:t>
            </a:fld>
            <a:endParaRPr lang="en-GB"/>
          </a:p>
        </p:txBody>
      </p:sp>
    </p:spTree>
  </p:cSld>
  <p:clrMap bg1="lt1" tx1="dk1" bg2="dk2" tx2="lt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10.jpeg"/><Relationship Id="rId4" Type="http://schemas.openxmlformats.org/officeDocument/2006/relationships/image" Target="../media/image9.jpeg"/></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hyperlink" Target="http://www.panna.org/blog/pesticides-your-food-watch-your-sperm-count" TargetMode="External"/><Relationship Id="rId5" Type="http://schemas.openxmlformats.org/officeDocument/2006/relationships/hyperlink" Target="http://www.panna.org/media-center/new-study-links-pesticides-endometriosis" TargetMode="External"/><Relationship Id="rId4" Type="http://schemas.openxmlformats.org/officeDocument/2006/relationships/hyperlink" Target="http://www.panna.org/blog/birth-defects-linked-pesticides-again"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hyperlink" Target="http://www.youtube.com/watch?v=OaNcl_7ziqY"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2.pn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31.xml"/><Relationship Id="rId5" Type="http://schemas.openxmlformats.org/officeDocument/2006/relationships/image" Target="../media/image2.png"/><Relationship Id="rId4" Type="http://schemas.openxmlformats.org/officeDocument/2006/relationships/hyperlink" Target="https://www.statnews.com/2017/04/18/palm-oil-chemical-illness/"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31.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3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3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Shape 271"/>
        <p:cNvGrpSpPr/>
        <p:nvPr/>
      </p:nvGrpSpPr>
      <p:grpSpPr>
        <a:xfrm>
          <a:off x="0" y="0"/>
          <a:ext cx="0" cy="0"/>
          <a:chOff x="0" y="0"/>
          <a:chExt cx="0" cy="0"/>
        </a:xfrm>
      </p:grpSpPr>
      <p:sp>
        <p:nvSpPr>
          <p:cNvPr id="272" name="Google Shape;272;p45"/>
          <p:cNvSpPr txBox="1">
            <a:spLocks noGrp="1"/>
          </p:cNvSpPr>
          <p:nvPr>
            <p:ph type="ctrTitle"/>
          </p:nvPr>
        </p:nvSpPr>
        <p:spPr>
          <a:xfrm>
            <a:off x="1806300" y="853375"/>
            <a:ext cx="5531400" cy="28290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GB">
                <a:solidFill>
                  <a:srgbClr val="EFEFEF"/>
                </a:solidFill>
                <a:latin typeface="Oswald"/>
                <a:ea typeface="Oswald"/>
                <a:cs typeface="Oswald"/>
                <a:sym typeface="Oswald"/>
              </a:rPr>
              <a:t>Occupational Health of Migrant Workers</a:t>
            </a:r>
            <a:endParaRPr>
              <a:solidFill>
                <a:srgbClr val="EFEFEF"/>
              </a:solidFill>
              <a:latin typeface="Oswald"/>
              <a:ea typeface="Oswald"/>
              <a:cs typeface="Oswald"/>
              <a:sym typeface="Oswald"/>
            </a:endParaRPr>
          </a:p>
        </p:txBody>
      </p:sp>
      <p:sp>
        <p:nvSpPr>
          <p:cNvPr id="273" name="Google Shape;273;p45"/>
          <p:cNvSpPr txBox="1">
            <a:spLocks noGrp="1"/>
          </p:cNvSpPr>
          <p:nvPr>
            <p:ph type="subTitle" idx="1"/>
          </p:nvPr>
        </p:nvSpPr>
        <p:spPr>
          <a:xfrm>
            <a:off x="4281775" y="3918850"/>
            <a:ext cx="3225000" cy="9021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GB" sz="1500" b="1"/>
              <a:t>Prema Arasan,</a:t>
            </a:r>
            <a:endParaRPr sz="1500" b="1"/>
          </a:p>
          <a:p>
            <a:pPr marL="0" lvl="0" indent="0" algn="r" rtl="0">
              <a:spcBef>
                <a:spcPts val="0"/>
              </a:spcBef>
              <a:spcAft>
                <a:spcPts val="0"/>
              </a:spcAft>
              <a:buNone/>
            </a:pPr>
            <a:r>
              <a:rPr lang="en-GB" sz="1500" b="1"/>
              <a:t>Programme Manager</a:t>
            </a:r>
            <a:endParaRPr sz="1500" b="1"/>
          </a:p>
          <a:p>
            <a:pPr marL="0" lvl="0" indent="0" algn="r" rtl="0">
              <a:spcBef>
                <a:spcPts val="0"/>
              </a:spcBef>
              <a:spcAft>
                <a:spcPts val="0"/>
              </a:spcAft>
              <a:buNone/>
            </a:pPr>
            <a:r>
              <a:rPr lang="en-GB" sz="1500" b="1"/>
              <a:t>TENAGANITA Women’s Work Force</a:t>
            </a:r>
            <a:endParaRPr sz="1500" b="1"/>
          </a:p>
        </p:txBody>
      </p:sp>
      <p:pic>
        <p:nvPicPr>
          <p:cNvPr id="274" name="Google Shape;274;p45"/>
          <p:cNvPicPr preferRelativeResize="0"/>
          <p:nvPr/>
        </p:nvPicPr>
        <p:blipFill>
          <a:blip r:embed="rId4"/>
          <a:stretch>
            <a:fillRect/>
          </a:stretch>
        </p:blipFill>
        <p:spPr>
          <a:xfrm>
            <a:off x="7578902" y="3804366"/>
            <a:ext cx="1210375" cy="113107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C343D"/>
        </a:solidFill>
        <a:effectLst/>
      </p:bgPr>
    </p:bg>
    <p:spTree>
      <p:nvGrpSpPr>
        <p:cNvPr id="1" name="Shape 278"/>
        <p:cNvGrpSpPr/>
        <p:nvPr/>
      </p:nvGrpSpPr>
      <p:grpSpPr>
        <a:xfrm>
          <a:off x="0" y="0"/>
          <a:ext cx="0" cy="0"/>
          <a:chOff x="0" y="0"/>
          <a:chExt cx="0" cy="0"/>
        </a:xfrm>
      </p:grpSpPr>
      <p:sp>
        <p:nvSpPr>
          <p:cNvPr id="279" name="Google Shape;279;p46"/>
          <p:cNvSpPr txBox="1">
            <a:spLocks noGrp="1"/>
          </p:cNvSpPr>
          <p:nvPr>
            <p:ph type="title"/>
          </p:nvPr>
        </p:nvSpPr>
        <p:spPr>
          <a:xfrm>
            <a:off x="376400" y="255250"/>
            <a:ext cx="8520600" cy="1018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GB" sz="2700" b="1">
                <a:solidFill>
                  <a:srgbClr val="F3F3F3"/>
                </a:solidFill>
              </a:rPr>
              <a:t>Occupational Diseases And Poisoning Investigation Until September 2018 </a:t>
            </a:r>
            <a:endParaRPr sz="2700" b="1">
              <a:solidFill>
                <a:srgbClr val="F3F3F3"/>
              </a:solidFill>
            </a:endParaRPr>
          </a:p>
          <a:p>
            <a:pPr marL="0" lvl="0" indent="0" algn="l" rtl="0">
              <a:spcBef>
                <a:spcPts val="0"/>
              </a:spcBef>
              <a:spcAft>
                <a:spcPts val="0"/>
              </a:spcAft>
              <a:buNone/>
            </a:pPr>
            <a:r>
              <a:rPr lang="en-GB" sz="2200" b="1" i="1">
                <a:solidFill>
                  <a:srgbClr val="F3F3F3"/>
                </a:solidFill>
              </a:rPr>
              <a:t>(source: dosh.gov.my)</a:t>
            </a:r>
            <a:endParaRPr sz="2200" b="1" i="1">
              <a:solidFill>
                <a:srgbClr val="F3F3F3"/>
              </a:solidFill>
            </a:endParaRPr>
          </a:p>
        </p:txBody>
      </p:sp>
      <p:graphicFrame>
        <p:nvGraphicFramePr>
          <p:cNvPr id="280" name="Google Shape;280;p46"/>
          <p:cNvGraphicFramePr/>
          <p:nvPr/>
        </p:nvGraphicFramePr>
        <p:xfrm>
          <a:off x="412650" y="1370775"/>
          <a:ext cx="8448100" cy="2986790"/>
        </p:xfrm>
        <a:graphic>
          <a:graphicData uri="http://schemas.openxmlformats.org/drawingml/2006/table">
            <a:tbl>
              <a:tblPr>
                <a:noFill/>
                <a:tableStyleId>{DEE642F4-8B69-432F-A932-A7BD67C356C5}</a:tableStyleId>
              </a:tblPr>
              <a:tblGrid>
                <a:gridCol w="4224050">
                  <a:extLst>
                    <a:ext uri="{9D8B030D-6E8A-4147-A177-3AD203B41FA5}">
                      <a16:colId xmlns:a16="http://schemas.microsoft.com/office/drawing/2014/main" val="20000"/>
                    </a:ext>
                  </a:extLst>
                </a:gridCol>
                <a:gridCol w="4224050">
                  <a:extLst>
                    <a:ext uri="{9D8B030D-6E8A-4147-A177-3AD203B41FA5}">
                      <a16:colId xmlns:a16="http://schemas.microsoft.com/office/drawing/2014/main" val="20001"/>
                    </a:ext>
                  </a:extLst>
                </a:gridCol>
              </a:tblGrid>
              <a:tr h="218250">
                <a:tc>
                  <a:txBody>
                    <a:bodyPr/>
                    <a:lstStyle/>
                    <a:p>
                      <a:pPr marL="0" lvl="0" indent="0" algn="ctr" rtl="0">
                        <a:spcBef>
                          <a:spcPts val="0"/>
                        </a:spcBef>
                        <a:spcAft>
                          <a:spcPts val="0"/>
                        </a:spcAft>
                        <a:buNone/>
                      </a:pPr>
                      <a:r>
                        <a:rPr lang="en-GB" b="1">
                          <a:solidFill>
                            <a:srgbClr val="F3F3F3"/>
                          </a:solidFill>
                        </a:rPr>
                        <a:t>Type of Disease</a:t>
                      </a:r>
                      <a:endParaRPr b="1">
                        <a:solidFill>
                          <a:srgbClr val="F3F3F3"/>
                        </a:solidFill>
                      </a:endParaRPr>
                    </a:p>
                  </a:txBody>
                  <a:tcPr marL="91425" marR="91425" marT="91425" marB="91425">
                    <a:lnL w="9525" cap="flat" cmpd="sng">
                      <a:solidFill>
                        <a:srgbClr val="45818E">
                          <a:alpha val="0"/>
                        </a:srgbClr>
                      </a:solidFill>
                      <a:prstDash val="solid"/>
                      <a:round/>
                      <a:headEnd type="none" w="sm" len="sm"/>
                      <a:tailEnd type="none" w="sm" len="sm"/>
                    </a:lnL>
                    <a:lnR w="9525" cap="flat" cmpd="sng">
                      <a:solidFill>
                        <a:srgbClr val="45818E">
                          <a:alpha val="0"/>
                        </a:srgbClr>
                      </a:solidFill>
                      <a:prstDash val="solid"/>
                      <a:round/>
                      <a:headEnd type="none" w="sm" len="sm"/>
                      <a:tailEnd type="none" w="sm" len="sm"/>
                    </a:lnR>
                    <a:lnT w="9525" cap="flat" cmpd="sng">
                      <a:solidFill>
                        <a:srgbClr val="45818E">
                          <a:alpha val="0"/>
                        </a:srgbClr>
                      </a:solidFill>
                      <a:prstDash val="solid"/>
                      <a:round/>
                      <a:headEnd type="none" w="sm" len="sm"/>
                      <a:tailEnd type="none" w="sm" len="sm"/>
                    </a:lnT>
                    <a:lnB w="9525" cap="flat" cmpd="sng">
                      <a:solidFill>
                        <a:srgbClr val="45818E">
                          <a:alpha val="0"/>
                        </a:srgbClr>
                      </a:solidFill>
                      <a:prstDash val="solid"/>
                      <a:round/>
                      <a:headEnd type="none" w="sm" len="sm"/>
                      <a:tailEnd type="none" w="sm" len="sm"/>
                    </a:lnB>
                    <a:solidFill>
                      <a:srgbClr val="134F5C"/>
                    </a:solidFill>
                  </a:tcPr>
                </a:tc>
                <a:tc>
                  <a:txBody>
                    <a:bodyPr/>
                    <a:lstStyle/>
                    <a:p>
                      <a:pPr marL="0" lvl="0" indent="0" algn="ctr" rtl="0">
                        <a:spcBef>
                          <a:spcPts val="0"/>
                        </a:spcBef>
                        <a:spcAft>
                          <a:spcPts val="0"/>
                        </a:spcAft>
                        <a:buNone/>
                      </a:pPr>
                      <a:r>
                        <a:rPr lang="en-GB" b="1">
                          <a:solidFill>
                            <a:srgbClr val="F3F3F3"/>
                          </a:solidFill>
                        </a:rPr>
                        <a:t>Number of Cases Reported</a:t>
                      </a:r>
                      <a:endParaRPr b="1">
                        <a:solidFill>
                          <a:srgbClr val="F3F3F3"/>
                        </a:solidFill>
                      </a:endParaRPr>
                    </a:p>
                  </a:txBody>
                  <a:tcPr marL="91425" marR="91425" marT="91425" marB="91425">
                    <a:lnL w="9525" cap="flat" cmpd="sng">
                      <a:solidFill>
                        <a:srgbClr val="45818E">
                          <a:alpha val="0"/>
                        </a:srgbClr>
                      </a:solidFill>
                      <a:prstDash val="solid"/>
                      <a:round/>
                      <a:headEnd type="none" w="sm" len="sm"/>
                      <a:tailEnd type="none" w="sm" len="sm"/>
                    </a:lnL>
                    <a:lnR w="9525" cap="flat" cmpd="sng">
                      <a:solidFill>
                        <a:srgbClr val="45818E">
                          <a:alpha val="0"/>
                        </a:srgbClr>
                      </a:solidFill>
                      <a:prstDash val="solid"/>
                      <a:round/>
                      <a:headEnd type="none" w="sm" len="sm"/>
                      <a:tailEnd type="none" w="sm" len="sm"/>
                    </a:lnR>
                    <a:lnT w="9525" cap="flat" cmpd="sng">
                      <a:solidFill>
                        <a:srgbClr val="45818E">
                          <a:alpha val="0"/>
                        </a:srgbClr>
                      </a:solidFill>
                      <a:prstDash val="solid"/>
                      <a:round/>
                      <a:headEnd type="none" w="sm" len="sm"/>
                      <a:tailEnd type="none" w="sm" len="sm"/>
                    </a:lnT>
                    <a:lnB w="9525" cap="flat" cmpd="sng">
                      <a:solidFill>
                        <a:srgbClr val="45818E">
                          <a:alpha val="0"/>
                        </a:srgbClr>
                      </a:solidFill>
                      <a:prstDash val="solid"/>
                      <a:round/>
                      <a:headEnd type="none" w="sm" len="sm"/>
                      <a:tailEnd type="none" w="sm" len="sm"/>
                    </a:lnB>
                    <a:solidFill>
                      <a:srgbClr val="134F5C"/>
                    </a:solidFill>
                  </a:tcPr>
                </a:tc>
                <a:extLst>
                  <a:ext uri="{0D108BD9-81ED-4DB2-BD59-A6C34878D82A}">
                    <a16:rowId xmlns:a16="http://schemas.microsoft.com/office/drawing/2014/main" val="10000"/>
                  </a:ext>
                </a:extLst>
              </a:tr>
              <a:tr h="396200">
                <a:tc>
                  <a:txBody>
                    <a:bodyPr/>
                    <a:lstStyle/>
                    <a:p>
                      <a:pPr marL="0" lvl="0" indent="0" algn="l" rtl="0">
                        <a:spcBef>
                          <a:spcPts val="0"/>
                        </a:spcBef>
                        <a:spcAft>
                          <a:spcPts val="0"/>
                        </a:spcAft>
                        <a:buNone/>
                      </a:pPr>
                      <a:r>
                        <a:rPr lang="en-GB" sz="1200"/>
                        <a:t>Occupational Lung Diseases (OLD)</a:t>
                      </a:r>
                      <a:endParaRPr sz="1200"/>
                    </a:p>
                  </a:txBody>
                  <a:tcPr marL="91425" marR="91425" marT="91425" marB="91425">
                    <a:lnT w="9525" cap="flat" cmpd="sng">
                      <a:solidFill>
                        <a:srgbClr val="45818E">
                          <a:alpha val="0"/>
                        </a:srgbClr>
                      </a:solidFill>
                      <a:prstDash val="solid"/>
                      <a:round/>
                      <a:headEnd type="none" w="sm" len="sm"/>
                      <a:tailEnd type="none" w="sm" len="sm"/>
                    </a:lnT>
                    <a:lnB w="9525" cap="flat" cmpd="sng">
                      <a:solidFill>
                        <a:srgbClr val="D9D9D9"/>
                      </a:solidFill>
                      <a:prstDash val="solid"/>
                      <a:round/>
                      <a:headEnd type="none" w="sm" len="sm"/>
                      <a:tailEnd type="none" w="sm" len="sm"/>
                    </a:lnB>
                    <a:solidFill>
                      <a:srgbClr val="CCCCCC"/>
                    </a:solidFill>
                  </a:tcPr>
                </a:tc>
                <a:tc>
                  <a:txBody>
                    <a:bodyPr/>
                    <a:lstStyle/>
                    <a:p>
                      <a:pPr marL="0" lvl="0" indent="0" algn="l" rtl="0">
                        <a:spcBef>
                          <a:spcPts val="0"/>
                        </a:spcBef>
                        <a:spcAft>
                          <a:spcPts val="0"/>
                        </a:spcAft>
                        <a:buNone/>
                      </a:pPr>
                      <a:r>
                        <a:rPr lang="en-GB" sz="1200"/>
                        <a:t>96</a:t>
                      </a:r>
                      <a:endParaRPr sz="1200"/>
                    </a:p>
                  </a:txBody>
                  <a:tcPr marL="91425" marR="91425" marT="91425" marB="91425">
                    <a:lnT w="9525" cap="flat" cmpd="sng">
                      <a:solidFill>
                        <a:srgbClr val="45818E">
                          <a:alpha val="0"/>
                        </a:srgbClr>
                      </a:solidFill>
                      <a:prstDash val="solid"/>
                      <a:round/>
                      <a:headEnd type="none" w="sm" len="sm"/>
                      <a:tailEnd type="none" w="sm" len="sm"/>
                    </a:lnT>
                    <a:lnB w="9525" cap="flat" cmpd="sng">
                      <a:solidFill>
                        <a:srgbClr val="D9D9D9"/>
                      </a:solidFill>
                      <a:prstDash val="solid"/>
                      <a:round/>
                      <a:headEnd type="none" w="sm" len="sm"/>
                      <a:tailEnd type="none" w="sm" len="sm"/>
                    </a:lnB>
                    <a:solidFill>
                      <a:srgbClr val="CCCCCC"/>
                    </a:solidFill>
                  </a:tcPr>
                </a:tc>
                <a:extLst>
                  <a:ext uri="{0D108BD9-81ED-4DB2-BD59-A6C34878D82A}">
                    <a16:rowId xmlns:a16="http://schemas.microsoft.com/office/drawing/2014/main" val="10001"/>
                  </a:ext>
                </a:extLst>
              </a:tr>
              <a:tr h="274625">
                <a:tc>
                  <a:txBody>
                    <a:bodyPr/>
                    <a:lstStyle/>
                    <a:p>
                      <a:pPr marL="0" lvl="0" indent="0" algn="l" rtl="0">
                        <a:spcBef>
                          <a:spcPts val="0"/>
                        </a:spcBef>
                        <a:spcAft>
                          <a:spcPts val="0"/>
                        </a:spcAft>
                        <a:buNone/>
                      </a:pPr>
                      <a:r>
                        <a:rPr lang="en-GB" sz="1200"/>
                        <a:t>Occupational Skin Diseases (OSD)</a:t>
                      </a:r>
                      <a:endParaRPr sz="1200"/>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solidFill>
                      <a:srgbClr val="EFEFEF"/>
                    </a:solidFill>
                  </a:tcPr>
                </a:tc>
                <a:tc>
                  <a:txBody>
                    <a:bodyPr/>
                    <a:lstStyle/>
                    <a:p>
                      <a:pPr marL="0" lvl="0" indent="0" algn="l" rtl="0">
                        <a:spcBef>
                          <a:spcPts val="0"/>
                        </a:spcBef>
                        <a:spcAft>
                          <a:spcPts val="0"/>
                        </a:spcAft>
                        <a:buNone/>
                      </a:pPr>
                      <a:r>
                        <a:rPr lang="en-GB" sz="1200"/>
                        <a:t>221</a:t>
                      </a:r>
                      <a:endParaRPr sz="1200"/>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solidFill>
                      <a:srgbClr val="EFEFEF"/>
                    </a:solidFill>
                  </a:tcPr>
                </a:tc>
                <a:extLst>
                  <a:ext uri="{0D108BD9-81ED-4DB2-BD59-A6C34878D82A}">
                    <a16:rowId xmlns:a16="http://schemas.microsoft.com/office/drawing/2014/main" val="10002"/>
                  </a:ext>
                </a:extLst>
              </a:tr>
              <a:tr h="274625">
                <a:tc>
                  <a:txBody>
                    <a:bodyPr/>
                    <a:lstStyle/>
                    <a:p>
                      <a:pPr marL="0" lvl="0" indent="0" algn="l" rtl="0">
                        <a:spcBef>
                          <a:spcPts val="0"/>
                        </a:spcBef>
                        <a:spcAft>
                          <a:spcPts val="0"/>
                        </a:spcAft>
                        <a:buNone/>
                      </a:pPr>
                      <a:r>
                        <a:rPr lang="en-GB" sz="1200" b="1"/>
                        <a:t>Occupational Noise Related Hearing Disorders (HD)</a:t>
                      </a:r>
                      <a:endParaRPr sz="1200" b="1"/>
                    </a:p>
                  </a:txBody>
                  <a:tcPr marL="91425" marR="91425" marT="91425" marB="91425">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solidFill>
                      <a:srgbClr val="D9D9D9"/>
                    </a:solidFill>
                  </a:tcPr>
                </a:tc>
                <a:tc>
                  <a:txBody>
                    <a:bodyPr/>
                    <a:lstStyle/>
                    <a:p>
                      <a:pPr marL="0" lvl="0" indent="0" algn="l" rtl="0">
                        <a:spcBef>
                          <a:spcPts val="0"/>
                        </a:spcBef>
                        <a:spcAft>
                          <a:spcPts val="0"/>
                        </a:spcAft>
                        <a:buNone/>
                      </a:pPr>
                      <a:r>
                        <a:rPr lang="en-GB" sz="1200" b="1"/>
                        <a:t>4506</a:t>
                      </a:r>
                      <a:endParaRPr sz="1200" b="1"/>
                    </a:p>
                  </a:txBody>
                  <a:tcPr marL="91425" marR="91425" marT="91425" marB="91425">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solidFill>
                      <a:srgbClr val="D9D9D9"/>
                    </a:solidFill>
                  </a:tcPr>
                </a:tc>
                <a:extLst>
                  <a:ext uri="{0D108BD9-81ED-4DB2-BD59-A6C34878D82A}">
                    <a16:rowId xmlns:a16="http://schemas.microsoft.com/office/drawing/2014/main" val="10003"/>
                  </a:ext>
                </a:extLst>
              </a:tr>
              <a:tr h="274625">
                <a:tc>
                  <a:txBody>
                    <a:bodyPr/>
                    <a:lstStyle/>
                    <a:p>
                      <a:pPr marL="0" lvl="0" indent="0" algn="l" rtl="0">
                        <a:spcBef>
                          <a:spcPts val="0"/>
                        </a:spcBef>
                        <a:spcAft>
                          <a:spcPts val="0"/>
                        </a:spcAft>
                        <a:buNone/>
                      </a:pPr>
                      <a:r>
                        <a:rPr lang="en-GB" sz="1200"/>
                        <a:t>Occupational Muscular-Skeletal Disorders (OMSD)</a:t>
                      </a:r>
                      <a:endParaRPr sz="1200"/>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B7B7B7">
                          <a:alpha val="0"/>
                        </a:srgbClr>
                      </a:solidFill>
                      <a:prstDash val="solid"/>
                      <a:round/>
                      <a:headEnd type="none" w="sm" len="sm"/>
                      <a:tailEnd type="none" w="sm" len="sm"/>
                    </a:lnB>
                    <a:solidFill>
                      <a:srgbClr val="EFEFEF"/>
                    </a:solidFill>
                  </a:tcPr>
                </a:tc>
                <a:tc>
                  <a:txBody>
                    <a:bodyPr/>
                    <a:lstStyle/>
                    <a:p>
                      <a:pPr marL="0" lvl="0" indent="0" algn="l" rtl="0">
                        <a:spcBef>
                          <a:spcPts val="0"/>
                        </a:spcBef>
                        <a:spcAft>
                          <a:spcPts val="0"/>
                        </a:spcAft>
                        <a:buNone/>
                      </a:pPr>
                      <a:r>
                        <a:rPr lang="en-GB" sz="1200"/>
                        <a:t>188</a:t>
                      </a:r>
                      <a:endParaRPr sz="1200"/>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B7B7B7">
                          <a:alpha val="0"/>
                        </a:srgbClr>
                      </a:solidFill>
                      <a:prstDash val="solid"/>
                      <a:round/>
                      <a:headEnd type="none" w="sm" len="sm"/>
                      <a:tailEnd type="none" w="sm" len="sm"/>
                    </a:lnB>
                    <a:solidFill>
                      <a:srgbClr val="EFEFEF"/>
                    </a:solidFill>
                  </a:tcPr>
                </a:tc>
                <a:extLst>
                  <a:ext uri="{0D108BD9-81ED-4DB2-BD59-A6C34878D82A}">
                    <a16:rowId xmlns:a16="http://schemas.microsoft.com/office/drawing/2014/main" val="10004"/>
                  </a:ext>
                </a:extLst>
              </a:tr>
              <a:tr h="274625">
                <a:tc>
                  <a:txBody>
                    <a:bodyPr/>
                    <a:lstStyle/>
                    <a:p>
                      <a:pPr marL="0" lvl="0" indent="0" algn="l" rtl="0">
                        <a:spcBef>
                          <a:spcPts val="0"/>
                        </a:spcBef>
                        <a:spcAft>
                          <a:spcPts val="0"/>
                        </a:spcAft>
                        <a:buNone/>
                      </a:pPr>
                      <a:r>
                        <a:rPr lang="en-GB" sz="1200"/>
                        <a:t>Occupational Poisoning</a:t>
                      </a:r>
                      <a:endParaRPr sz="1200"/>
                    </a:p>
                  </a:txBody>
                  <a:tcPr marL="91425" marR="91425" marT="91425" marB="91425">
                    <a:lnL w="9525" cap="flat" cmpd="sng">
                      <a:solidFill>
                        <a:srgbClr val="B7B7B7">
                          <a:alpha val="0"/>
                        </a:srgbClr>
                      </a:solidFill>
                      <a:prstDash val="solid"/>
                      <a:round/>
                      <a:headEnd type="none" w="sm" len="sm"/>
                      <a:tailEnd type="none" w="sm" len="sm"/>
                    </a:lnL>
                    <a:lnR w="9525" cap="flat" cmpd="sng">
                      <a:solidFill>
                        <a:srgbClr val="B7B7B7">
                          <a:alpha val="0"/>
                        </a:srgbClr>
                      </a:solidFill>
                      <a:prstDash val="solid"/>
                      <a:round/>
                      <a:headEnd type="none" w="sm" len="sm"/>
                      <a:tailEnd type="none" w="sm" len="sm"/>
                    </a:lnR>
                    <a:lnT w="9525" cap="flat" cmpd="sng">
                      <a:solidFill>
                        <a:srgbClr val="B7B7B7">
                          <a:alpha val="0"/>
                        </a:srgbClr>
                      </a:solidFill>
                      <a:prstDash val="solid"/>
                      <a:round/>
                      <a:headEnd type="none" w="sm" len="sm"/>
                      <a:tailEnd type="none" w="sm" len="sm"/>
                    </a:lnT>
                    <a:lnB w="9525" cap="flat" cmpd="sng">
                      <a:solidFill>
                        <a:srgbClr val="B7B7B7">
                          <a:alpha val="0"/>
                        </a:srgbClr>
                      </a:solidFill>
                      <a:prstDash val="solid"/>
                      <a:round/>
                      <a:headEnd type="none" w="sm" len="sm"/>
                      <a:tailEnd type="none" w="sm" len="sm"/>
                    </a:lnB>
                    <a:solidFill>
                      <a:srgbClr val="D9D9D9"/>
                    </a:solidFill>
                  </a:tcPr>
                </a:tc>
                <a:tc>
                  <a:txBody>
                    <a:bodyPr/>
                    <a:lstStyle/>
                    <a:p>
                      <a:pPr marL="0" lvl="0" indent="0" algn="l" rtl="0">
                        <a:spcBef>
                          <a:spcPts val="0"/>
                        </a:spcBef>
                        <a:spcAft>
                          <a:spcPts val="0"/>
                        </a:spcAft>
                        <a:buNone/>
                      </a:pPr>
                      <a:r>
                        <a:rPr lang="en-GB" sz="1200"/>
                        <a:t>77</a:t>
                      </a:r>
                      <a:endParaRPr sz="1200"/>
                    </a:p>
                  </a:txBody>
                  <a:tcPr marL="91425" marR="91425" marT="91425" marB="91425">
                    <a:lnL w="9525" cap="flat" cmpd="sng">
                      <a:solidFill>
                        <a:srgbClr val="B7B7B7">
                          <a:alpha val="0"/>
                        </a:srgbClr>
                      </a:solidFill>
                      <a:prstDash val="solid"/>
                      <a:round/>
                      <a:headEnd type="none" w="sm" len="sm"/>
                      <a:tailEnd type="none" w="sm" len="sm"/>
                    </a:lnL>
                    <a:lnR w="9525" cap="flat" cmpd="sng">
                      <a:solidFill>
                        <a:srgbClr val="B7B7B7">
                          <a:alpha val="0"/>
                        </a:srgbClr>
                      </a:solidFill>
                      <a:prstDash val="solid"/>
                      <a:round/>
                      <a:headEnd type="none" w="sm" len="sm"/>
                      <a:tailEnd type="none" w="sm" len="sm"/>
                    </a:lnR>
                    <a:lnT w="9525" cap="flat" cmpd="sng">
                      <a:solidFill>
                        <a:srgbClr val="B7B7B7">
                          <a:alpha val="0"/>
                        </a:srgbClr>
                      </a:solidFill>
                      <a:prstDash val="solid"/>
                      <a:round/>
                      <a:headEnd type="none" w="sm" len="sm"/>
                      <a:tailEnd type="none" w="sm" len="sm"/>
                    </a:lnT>
                    <a:lnB w="9525" cap="flat" cmpd="sng">
                      <a:solidFill>
                        <a:srgbClr val="B7B7B7">
                          <a:alpha val="0"/>
                        </a:srgbClr>
                      </a:solidFill>
                      <a:prstDash val="solid"/>
                      <a:round/>
                      <a:headEnd type="none" w="sm" len="sm"/>
                      <a:tailEnd type="none" w="sm" len="sm"/>
                    </a:lnB>
                    <a:solidFill>
                      <a:srgbClr val="D9D9D9"/>
                    </a:solidFill>
                  </a:tcPr>
                </a:tc>
                <a:extLst>
                  <a:ext uri="{0D108BD9-81ED-4DB2-BD59-A6C34878D82A}">
                    <a16:rowId xmlns:a16="http://schemas.microsoft.com/office/drawing/2014/main" val="10005"/>
                  </a:ext>
                </a:extLst>
              </a:tr>
              <a:tr h="274625">
                <a:tc>
                  <a:txBody>
                    <a:bodyPr/>
                    <a:lstStyle/>
                    <a:p>
                      <a:pPr marL="0" lvl="0" indent="0" algn="l" rtl="0">
                        <a:spcBef>
                          <a:spcPts val="0"/>
                        </a:spcBef>
                        <a:spcAft>
                          <a:spcPts val="0"/>
                        </a:spcAft>
                        <a:buNone/>
                      </a:pPr>
                      <a:r>
                        <a:rPr lang="en-GB" sz="1200"/>
                        <a:t>Disease Caused by Physical Agent</a:t>
                      </a:r>
                      <a:endParaRPr sz="1200"/>
                    </a:p>
                  </a:txBody>
                  <a:tcPr marL="91425" marR="91425" marT="91425" marB="91425">
                    <a:lnT w="9525" cap="flat" cmpd="sng">
                      <a:solidFill>
                        <a:srgbClr val="B7B7B7">
                          <a:alpha val="0"/>
                        </a:srgbClr>
                      </a:solidFill>
                      <a:prstDash val="solid"/>
                      <a:round/>
                      <a:headEnd type="none" w="sm" len="sm"/>
                      <a:tailEnd type="none" w="sm" len="sm"/>
                    </a:lnT>
                    <a:solidFill>
                      <a:srgbClr val="EFEFEF"/>
                    </a:solidFill>
                  </a:tcPr>
                </a:tc>
                <a:tc>
                  <a:txBody>
                    <a:bodyPr/>
                    <a:lstStyle/>
                    <a:p>
                      <a:pPr marL="0" lvl="0" indent="0" algn="l" rtl="0">
                        <a:spcBef>
                          <a:spcPts val="0"/>
                        </a:spcBef>
                        <a:spcAft>
                          <a:spcPts val="0"/>
                        </a:spcAft>
                        <a:buNone/>
                      </a:pPr>
                      <a:r>
                        <a:rPr lang="en-GB" sz="1200"/>
                        <a:t>2</a:t>
                      </a:r>
                      <a:endParaRPr sz="1200"/>
                    </a:p>
                  </a:txBody>
                  <a:tcPr marL="91425" marR="91425" marT="91425" marB="91425">
                    <a:lnT w="9525" cap="flat" cmpd="sng">
                      <a:solidFill>
                        <a:srgbClr val="B7B7B7">
                          <a:alpha val="0"/>
                        </a:srgbClr>
                      </a:solidFill>
                      <a:prstDash val="solid"/>
                      <a:round/>
                      <a:headEnd type="none" w="sm" len="sm"/>
                      <a:tailEnd type="none" w="sm" len="sm"/>
                    </a:lnT>
                    <a:solidFill>
                      <a:srgbClr val="EFEFEF"/>
                    </a:solidFill>
                  </a:tcPr>
                </a:tc>
                <a:extLst>
                  <a:ext uri="{0D108BD9-81ED-4DB2-BD59-A6C34878D82A}">
                    <a16:rowId xmlns:a16="http://schemas.microsoft.com/office/drawing/2014/main" val="10006"/>
                  </a:ext>
                </a:extLst>
              </a:tr>
              <a:tr h="274625">
                <a:tc>
                  <a:txBody>
                    <a:bodyPr/>
                    <a:lstStyle/>
                    <a:p>
                      <a:pPr marL="0" lvl="0" indent="0" algn="l" rtl="0">
                        <a:spcBef>
                          <a:spcPts val="0"/>
                        </a:spcBef>
                        <a:spcAft>
                          <a:spcPts val="0"/>
                        </a:spcAft>
                        <a:buNone/>
                      </a:pPr>
                      <a:r>
                        <a:rPr lang="en-GB" sz="1200"/>
                        <a:t>Disease Caused by Biological Agent</a:t>
                      </a:r>
                      <a:endParaRPr sz="1200"/>
                    </a:p>
                  </a:txBody>
                  <a:tcPr marL="91425" marR="91425" marT="91425" marB="91425">
                    <a:solidFill>
                      <a:srgbClr val="D9D9D9"/>
                    </a:solidFill>
                  </a:tcPr>
                </a:tc>
                <a:tc>
                  <a:txBody>
                    <a:bodyPr/>
                    <a:lstStyle/>
                    <a:p>
                      <a:pPr marL="0" lvl="0" indent="0" algn="l" rtl="0">
                        <a:spcBef>
                          <a:spcPts val="0"/>
                        </a:spcBef>
                        <a:spcAft>
                          <a:spcPts val="0"/>
                        </a:spcAft>
                        <a:buNone/>
                      </a:pPr>
                      <a:r>
                        <a:rPr lang="en-GB" sz="1200"/>
                        <a:t>28</a:t>
                      </a:r>
                      <a:endParaRPr sz="1200"/>
                    </a:p>
                  </a:txBody>
                  <a:tcPr marL="91425" marR="91425" marT="91425" marB="91425">
                    <a:solidFill>
                      <a:srgbClr val="D9D9D9"/>
                    </a:solidFill>
                  </a:tcPr>
                </a:tc>
                <a:extLst>
                  <a:ext uri="{0D108BD9-81ED-4DB2-BD59-A6C34878D82A}">
                    <a16:rowId xmlns:a16="http://schemas.microsoft.com/office/drawing/2014/main" val="10007"/>
                  </a:ext>
                </a:extLst>
              </a:tr>
            </a:tbl>
          </a:graphicData>
        </a:graphic>
      </p:graphicFrame>
      <p:pic>
        <p:nvPicPr>
          <p:cNvPr id="281" name="Google Shape;281;p46"/>
          <p:cNvPicPr preferRelativeResize="0"/>
          <p:nvPr/>
        </p:nvPicPr>
        <p:blipFill>
          <a:blip r:embed="rId3"/>
          <a:stretch>
            <a:fillRect/>
          </a:stretch>
        </p:blipFill>
        <p:spPr>
          <a:xfrm>
            <a:off x="8073125" y="4144575"/>
            <a:ext cx="825849" cy="7717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C343D"/>
        </a:solidFill>
        <a:effectLst/>
      </p:bgPr>
    </p:bg>
    <p:spTree>
      <p:nvGrpSpPr>
        <p:cNvPr id="1" name="Shape 285"/>
        <p:cNvGrpSpPr/>
        <p:nvPr/>
      </p:nvGrpSpPr>
      <p:grpSpPr>
        <a:xfrm>
          <a:off x="0" y="0"/>
          <a:ext cx="0" cy="0"/>
          <a:chOff x="0" y="0"/>
          <a:chExt cx="0" cy="0"/>
        </a:xfrm>
      </p:grpSpPr>
      <p:sp>
        <p:nvSpPr>
          <p:cNvPr id="286" name="Google Shape;286;p47"/>
          <p:cNvSpPr txBox="1">
            <a:spLocks noGrp="1"/>
          </p:cNvSpPr>
          <p:nvPr>
            <p:ph type="title"/>
          </p:nvPr>
        </p:nvSpPr>
        <p:spPr>
          <a:xfrm>
            <a:off x="376400" y="255250"/>
            <a:ext cx="8520600" cy="1018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GB" sz="2700" b="1">
                <a:solidFill>
                  <a:srgbClr val="F3F3F3"/>
                </a:solidFill>
              </a:rPr>
              <a:t>Occupational Diseases And Poisoning Investigation Until September 2018 </a:t>
            </a:r>
            <a:endParaRPr sz="2700" b="1">
              <a:solidFill>
                <a:srgbClr val="F3F3F3"/>
              </a:solidFill>
            </a:endParaRPr>
          </a:p>
          <a:p>
            <a:pPr marL="0" lvl="0" indent="0" algn="l" rtl="0">
              <a:spcBef>
                <a:spcPts val="0"/>
              </a:spcBef>
              <a:spcAft>
                <a:spcPts val="0"/>
              </a:spcAft>
              <a:buNone/>
            </a:pPr>
            <a:r>
              <a:rPr lang="en-GB" sz="2200" b="1" i="1">
                <a:solidFill>
                  <a:srgbClr val="F3F3F3"/>
                </a:solidFill>
              </a:rPr>
              <a:t>(source: dosh.gov.my)</a:t>
            </a:r>
            <a:endParaRPr sz="2200" b="1" i="1">
              <a:solidFill>
                <a:srgbClr val="F3F3F3"/>
              </a:solidFill>
            </a:endParaRPr>
          </a:p>
        </p:txBody>
      </p:sp>
      <p:graphicFrame>
        <p:nvGraphicFramePr>
          <p:cNvPr id="287" name="Google Shape;287;p47"/>
          <p:cNvGraphicFramePr/>
          <p:nvPr/>
        </p:nvGraphicFramePr>
        <p:xfrm>
          <a:off x="412650" y="1370775"/>
          <a:ext cx="8448100" cy="2316280"/>
        </p:xfrm>
        <a:graphic>
          <a:graphicData uri="http://schemas.openxmlformats.org/drawingml/2006/table">
            <a:tbl>
              <a:tblPr>
                <a:noFill/>
                <a:tableStyleId>{DEE642F4-8B69-432F-A932-A7BD67C356C5}</a:tableStyleId>
              </a:tblPr>
              <a:tblGrid>
                <a:gridCol w="4224050">
                  <a:extLst>
                    <a:ext uri="{9D8B030D-6E8A-4147-A177-3AD203B41FA5}">
                      <a16:colId xmlns:a16="http://schemas.microsoft.com/office/drawing/2014/main" val="20000"/>
                    </a:ext>
                  </a:extLst>
                </a:gridCol>
                <a:gridCol w="4224050">
                  <a:extLst>
                    <a:ext uri="{9D8B030D-6E8A-4147-A177-3AD203B41FA5}">
                      <a16:colId xmlns:a16="http://schemas.microsoft.com/office/drawing/2014/main" val="20001"/>
                    </a:ext>
                  </a:extLst>
                </a:gridCol>
              </a:tblGrid>
              <a:tr h="218250">
                <a:tc>
                  <a:txBody>
                    <a:bodyPr/>
                    <a:lstStyle/>
                    <a:p>
                      <a:pPr marL="0" lvl="0" indent="0" algn="ctr" rtl="0">
                        <a:spcBef>
                          <a:spcPts val="0"/>
                        </a:spcBef>
                        <a:spcAft>
                          <a:spcPts val="0"/>
                        </a:spcAft>
                        <a:buNone/>
                      </a:pPr>
                      <a:r>
                        <a:rPr lang="en-GB" b="1">
                          <a:solidFill>
                            <a:srgbClr val="F3F3F3"/>
                          </a:solidFill>
                        </a:rPr>
                        <a:t>Type of Disease</a:t>
                      </a:r>
                      <a:endParaRPr b="1">
                        <a:solidFill>
                          <a:srgbClr val="F3F3F3"/>
                        </a:solidFill>
                      </a:endParaRPr>
                    </a:p>
                  </a:txBody>
                  <a:tcPr marL="91425" marR="91425" marT="91425" marB="91425">
                    <a:lnL w="9525" cap="flat" cmpd="sng">
                      <a:solidFill>
                        <a:srgbClr val="45818E">
                          <a:alpha val="0"/>
                        </a:srgbClr>
                      </a:solidFill>
                      <a:prstDash val="solid"/>
                      <a:round/>
                      <a:headEnd type="none" w="sm" len="sm"/>
                      <a:tailEnd type="none" w="sm" len="sm"/>
                    </a:lnL>
                    <a:lnR w="9525" cap="flat" cmpd="sng">
                      <a:solidFill>
                        <a:srgbClr val="45818E">
                          <a:alpha val="0"/>
                        </a:srgbClr>
                      </a:solidFill>
                      <a:prstDash val="solid"/>
                      <a:round/>
                      <a:headEnd type="none" w="sm" len="sm"/>
                      <a:tailEnd type="none" w="sm" len="sm"/>
                    </a:lnR>
                    <a:lnT w="9525" cap="flat" cmpd="sng">
                      <a:solidFill>
                        <a:srgbClr val="45818E">
                          <a:alpha val="0"/>
                        </a:srgbClr>
                      </a:solidFill>
                      <a:prstDash val="solid"/>
                      <a:round/>
                      <a:headEnd type="none" w="sm" len="sm"/>
                      <a:tailEnd type="none" w="sm" len="sm"/>
                    </a:lnT>
                    <a:lnB w="9525" cap="flat" cmpd="sng">
                      <a:solidFill>
                        <a:srgbClr val="9E9E9E"/>
                      </a:solidFill>
                      <a:prstDash val="solid"/>
                      <a:round/>
                      <a:headEnd type="none" w="sm" len="sm"/>
                      <a:tailEnd type="none" w="sm" len="sm"/>
                    </a:lnB>
                    <a:solidFill>
                      <a:srgbClr val="134F5C"/>
                    </a:solidFill>
                  </a:tcPr>
                </a:tc>
                <a:tc>
                  <a:txBody>
                    <a:bodyPr/>
                    <a:lstStyle/>
                    <a:p>
                      <a:pPr marL="0" lvl="0" indent="0" algn="ctr" rtl="0">
                        <a:spcBef>
                          <a:spcPts val="0"/>
                        </a:spcBef>
                        <a:spcAft>
                          <a:spcPts val="0"/>
                        </a:spcAft>
                        <a:buNone/>
                      </a:pPr>
                      <a:r>
                        <a:rPr lang="en-GB" b="1">
                          <a:solidFill>
                            <a:srgbClr val="F3F3F3"/>
                          </a:solidFill>
                        </a:rPr>
                        <a:t>Number of Cases Reported</a:t>
                      </a:r>
                      <a:endParaRPr b="1">
                        <a:solidFill>
                          <a:srgbClr val="F3F3F3"/>
                        </a:solidFill>
                      </a:endParaRPr>
                    </a:p>
                  </a:txBody>
                  <a:tcPr marL="91425" marR="91425" marT="91425" marB="91425">
                    <a:lnL w="9525" cap="flat" cmpd="sng">
                      <a:solidFill>
                        <a:srgbClr val="45818E">
                          <a:alpha val="0"/>
                        </a:srgbClr>
                      </a:solidFill>
                      <a:prstDash val="solid"/>
                      <a:round/>
                      <a:headEnd type="none" w="sm" len="sm"/>
                      <a:tailEnd type="none" w="sm" len="sm"/>
                    </a:lnL>
                    <a:lnR w="9525" cap="flat" cmpd="sng">
                      <a:solidFill>
                        <a:srgbClr val="45818E">
                          <a:alpha val="0"/>
                        </a:srgbClr>
                      </a:solidFill>
                      <a:prstDash val="solid"/>
                      <a:round/>
                      <a:headEnd type="none" w="sm" len="sm"/>
                      <a:tailEnd type="none" w="sm" len="sm"/>
                    </a:lnR>
                    <a:lnT w="9525" cap="flat" cmpd="sng">
                      <a:solidFill>
                        <a:srgbClr val="45818E">
                          <a:alpha val="0"/>
                        </a:srgbClr>
                      </a:solidFill>
                      <a:prstDash val="solid"/>
                      <a:round/>
                      <a:headEnd type="none" w="sm" len="sm"/>
                      <a:tailEnd type="none" w="sm" len="sm"/>
                    </a:lnT>
                    <a:lnB w="9525" cap="flat" cmpd="sng">
                      <a:solidFill>
                        <a:srgbClr val="9E9E9E"/>
                      </a:solidFill>
                      <a:prstDash val="solid"/>
                      <a:round/>
                      <a:headEnd type="none" w="sm" len="sm"/>
                      <a:tailEnd type="none" w="sm" len="sm"/>
                    </a:lnB>
                    <a:solidFill>
                      <a:srgbClr val="134F5C"/>
                    </a:solidFill>
                  </a:tcPr>
                </a:tc>
                <a:extLst>
                  <a:ext uri="{0D108BD9-81ED-4DB2-BD59-A6C34878D82A}">
                    <a16:rowId xmlns:a16="http://schemas.microsoft.com/office/drawing/2014/main" val="10000"/>
                  </a:ext>
                </a:extLst>
              </a:tr>
              <a:tr h="396200">
                <a:tc>
                  <a:txBody>
                    <a:bodyPr/>
                    <a:lstStyle/>
                    <a:p>
                      <a:pPr marL="0" lvl="0" indent="0" algn="l" rtl="0">
                        <a:spcBef>
                          <a:spcPts val="0"/>
                        </a:spcBef>
                        <a:spcAft>
                          <a:spcPts val="0"/>
                        </a:spcAft>
                        <a:buNone/>
                      </a:pPr>
                      <a:r>
                        <a:rPr lang="en-GB" sz="1200"/>
                        <a:t>Occupational Cancer</a:t>
                      </a:r>
                      <a:endParaRPr sz="1200"/>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EFEFEF"/>
                    </a:solidFill>
                  </a:tcPr>
                </a:tc>
                <a:tc>
                  <a:txBody>
                    <a:bodyPr/>
                    <a:lstStyle/>
                    <a:p>
                      <a:pPr marL="0" lvl="0" indent="0" algn="l" rtl="0">
                        <a:spcBef>
                          <a:spcPts val="0"/>
                        </a:spcBef>
                        <a:spcAft>
                          <a:spcPts val="0"/>
                        </a:spcAft>
                        <a:buNone/>
                      </a:pPr>
                      <a:r>
                        <a:rPr lang="en-GB" sz="1200"/>
                        <a:t>1</a:t>
                      </a:r>
                      <a:endParaRPr sz="1200"/>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EFEFEF"/>
                    </a:solidFill>
                  </a:tcPr>
                </a:tc>
                <a:extLst>
                  <a:ext uri="{0D108BD9-81ED-4DB2-BD59-A6C34878D82A}">
                    <a16:rowId xmlns:a16="http://schemas.microsoft.com/office/drawing/2014/main" val="10001"/>
                  </a:ext>
                </a:extLst>
              </a:tr>
              <a:tr h="396200">
                <a:tc>
                  <a:txBody>
                    <a:bodyPr/>
                    <a:lstStyle/>
                    <a:p>
                      <a:pPr marL="0" lvl="0" indent="0" algn="l" rtl="0">
                        <a:spcBef>
                          <a:spcPts val="0"/>
                        </a:spcBef>
                        <a:spcAft>
                          <a:spcPts val="0"/>
                        </a:spcAft>
                        <a:buClr>
                          <a:schemeClr val="dk1"/>
                        </a:buClr>
                        <a:buSzPts val="1100"/>
                        <a:buFont typeface="Arial" panose="020B0604020202020204"/>
                        <a:buNone/>
                      </a:pPr>
                      <a:r>
                        <a:rPr lang="en-GB" sz="1200"/>
                        <a:t>Psychosocial Problems</a:t>
                      </a:r>
                      <a:endParaRPr sz="1200"/>
                    </a:p>
                  </a:txBody>
                  <a:tcPr marL="91425" marR="91425" marT="91425" marB="91425">
                    <a:lnT w="9525" cap="flat" cmpd="sng">
                      <a:solidFill>
                        <a:srgbClr val="9E9E9E"/>
                      </a:solidFill>
                      <a:prstDash val="solid"/>
                      <a:round/>
                      <a:headEnd type="none" w="sm" len="sm"/>
                      <a:tailEnd type="none" w="sm" len="sm"/>
                    </a:lnT>
                    <a:lnB w="9525" cap="flat" cmpd="sng">
                      <a:solidFill>
                        <a:srgbClr val="D9D9D9"/>
                      </a:solidFill>
                      <a:prstDash val="solid"/>
                      <a:round/>
                      <a:headEnd type="none" w="sm" len="sm"/>
                      <a:tailEnd type="none" w="sm" len="sm"/>
                    </a:lnB>
                    <a:solidFill>
                      <a:srgbClr val="CCCCCC"/>
                    </a:solidFill>
                  </a:tcPr>
                </a:tc>
                <a:tc>
                  <a:txBody>
                    <a:bodyPr/>
                    <a:lstStyle/>
                    <a:p>
                      <a:pPr marL="0" lvl="0" indent="0" algn="l" rtl="0">
                        <a:spcBef>
                          <a:spcPts val="0"/>
                        </a:spcBef>
                        <a:spcAft>
                          <a:spcPts val="0"/>
                        </a:spcAft>
                        <a:buNone/>
                      </a:pPr>
                      <a:r>
                        <a:rPr lang="en-GB" sz="1200"/>
                        <a:t>0</a:t>
                      </a:r>
                      <a:endParaRPr sz="1200"/>
                    </a:p>
                  </a:txBody>
                  <a:tcPr marL="91425" marR="91425" marT="91425" marB="91425">
                    <a:lnT w="9525" cap="flat" cmpd="sng">
                      <a:solidFill>
                        <a:srgbClr val="9E9E9E"/>
                      </a:solidFill>
                      <a:prstDash val="solid"/>
                      <a:round/>
                      <a:headEnd type="none" w="sm" len="sm"/>
                      <a:tailEnd type="none" w="sm" len="sm"/>
                    </a:lnT>
                    <a:lnB w="9525" cap="flat" cmpd="sng">
                      <a:solidFill>
                        <a:srgbClr val="D9D9D9"/>
                      </a:solidFill>
                      <a:prstDash val="solid"/>
                      <a:round/>
                      <a:headEnd type="none" w="sm" len="sm"/>
                      <a:tailEnd type="none" w="sm" len="sm"/>
                    </a:lnB>
                    <a:solidFill>
                      <a:srgbClr val="CCCCCC"/>
                    </a:solidFill>
                  </a:tcPr>
                </a:tc>
                <a:extLst>
                  <a:ext uri="{0D108BD9-81ED-4DB2-BD59-A6C34878D82A}">
                    <a16:rowId xmlns:a16="http://schemas.microsoft.com/office/drawing/2014/main" val="10002"/>
                  </a:ext>
                </a:extLst>
              </a:tr>
              <a:tr h="274625">
                <a:tc>
                  <a:txBody>
                    <a:bodyPr/>
                    <a:lstStyle/>
                    <a:p>
                      <a:pPr marL="0" lvl="0" indent="0" algn="l" rtl="0">
                        <a:spcBef>
                          <a:spcPts val="0"/>
                        </a:spcBef>
                        <a:spcAft>
                          <a:spcPts val="0"/>
                        </a:spcAft>
                        <a:buNone/>
                      </a:pPr>
                      <a:r>
                        <a:rPr lang="en-GB" sz="1200"/>
                        <a:t>Other Types of Occupational Diseases</a:t>
                      </a:r>
                      <a:endParaRPr sz="1200"/>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solidFill>
                      <a:srgbClr val="EFEFEF"/>
                    </a:solidFill>
                  </a:tcPr>
                </a:tc>
                <a:tc>
                  <a:txBody>
                    <a:bodyPr/>
                    <a:lstStyle/>
                    <a:p>
                      <a:pPr marL="0" lvl="0" indent="0" algn="l" rtl="0">
                        <a:spcBef>
                          <a:spcPts val="0"/>
                        </a:spcBef>
                        <a:spcAft>
                          <a:spcPts val="0"/>
                        </a:spcAft>
                        <a:buNone/>
                      </a:pPr>
                      <a:r>
                        <a:rPr lang="en-GB" sz="1200"/>
                        <a:t>6</a:t>
                      </a:r>
                      <a:endParaRPr sz="1200"/>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solidFill>
                      <a:srgbClr val="EFEFEF"/>
                    </a:solidFill>
                  </a:tcPr>
                </a:tc>
                <a:extLst>
                  <a:ext uri="{0D108BD9-81ED-4DB2-BD59-A6C34878D82A}">
                    <a16:rowId xmlns:a16="http://schemas.microsoft.com/office/drawing/2014/main" val="10003"/>
                  </a:ext>
                </a:extLst>
              </a:tr>
              <a:tr h="274625">
                <a:tc>
                  <a:txBody>
                    <a:bodyPr/>
                    <a:lstStyle/>
                    <a:p>
                      <a:pPr marL="0" lvl="0" indent="0" algn="l" rtl="0">
                        <a:spcBef>
                          <a:spcPts val="0"/>
                        </a:spcBef>
                        <a:spcAft>
                          <a:spcPts val="0"/>
                        </a:spcAft>
                        <a:buNone/>
                      </a:pPr>
                      <a:r>
                        <a:rPr lang="en-GB" sz="1200"/>
                        <a:t>Non Occupational Diseases</a:t>
                      </a:r>
                      <a:endParaRPr sz="1200"/>
                    </a:p>
                  </a:txBody>
                  <a:tcPr marL="91425" marR="91425" marT="91425" marB="91425">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solidFill>
                      <a:srgbClr val="D9D9D9"/>
                    </a:solidFill>
                  </a:tcPr>
                </a:tc>
                <a:tc>
                  <a:txBody>
                    <a:bodyPr/>
                    <a:lstStyle/>
                    <a:p>
                      <a:pPr marL="0" lvl="0" indent="0" algn="l" rtl="0">
                        <a:spcBef>
                          <a:spcPts val="0"/>
                        </a:spcBef>
                        <a:spcAft>
                          <a:spcPts val="0"/>
                        </a:spcAft>
                        <a:buClr>
                          <a:schemeClr val="dk1"/>
                        </a:buClr>
                        <a:buSzPts val="1100"/>
                        <a:buFont typeface="Arial" panose="020B0604020202020204"/>
                        <a:buNone/>
                      </a:pPr>
                      <a:r>
                        <a:rPr lang="en-GB" sz="1200">
                          <a:solidFill>
                            <a:schemeClr val="dk1"/>
                          </a:solidFill>
                        </a:rPr>
                        <a:t>14</a:t>
                      </a:r>
                    </a:p>
                  </a:txBody>
                  <a:tcPr marL="91425" marR="91425" marT="91425" marB="91425">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solidFill>
                      <a:srgbClr val="D9D9D9"/>
                    </a:solidFill>
                  </a:tcPr>
                </a:tc>
                <a:extLst>
                  <a:ext uri="{0D108BD9-81ED-4DB2-BD59-A6C34878D82A}">
                    <a16:rowId xmlns:a16="http://schemas.microsoft.com/office/drawing/2014/main" val="10004"/>
                  </a:ext>
                </a:extLst>
              </a:tr>
              <a:tr h="274625">
                <a:tc>
                  <a:txBody>
                    <a:bodyPr/>
                    <a:lstStyle/>
                    <a:p>
                      <a:pPr marL="0" lvl="0" indent="0" algn="l" rtl="0">
                        <a:spcBef>
                          <a:spcPts val="0"/>
                        </a:spcBef>
                        <a:spcAft>
                          <a:spcPts val="0"/>
                        </a:spcAft>
                        <a:buNone/>
                      </a:pPr>
                      <a:r>
                        <a:rPr lang="en-GB" b="1"/>
                        <a:t>TOTAL</a:t>
                      </a:r>
                      <a:endParaRPr b="1"/>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B7B7B7">
                          <a:alpha val="0"/>
                        </a:srgbClr>
                      </a:solidFill>
                      <a:prstDash val="solid"/>
                      <a:round/>
                      <a:headEnd type="none" w="sm" len="sm"/>
                      <a:tailEnd type="none" w="sm" len="sm"/>
                    </a:lnB>
                    <a:solidFill>
                      <a:srgbClr val="EFEFEF"/>
                    </a:solidFill>
                  </a:tcPr>
                </a:tc>
                <a:tc>
                  <a:txBody>
                    <a:bodyPr/>
                    <a:lstStyle/>
                    <a:p>
                      <a:pPr marL="0" lvl="0" indent="0" algn="l" rtl="0">
                        <a:spcBef>
                          <a:spcPts val="0"/>
                        </a:spcBef>
                        <a:spcAft>
                          <a:spcPts val="0"/>
                        </a:spcAft>
                        <a:buNone/>
                      </a:pPr>
                      <a:r>
                        <a:rPr lang="en-GB" b="1"/>
                        <a:t>5139</a:t>
                      </a:r>
                      <a:endParaRPr b="1"/>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B7B7B7">
                          <a:alpha val="0"/>
                        </a:srgbClr>
                      </a:solidFill>
                      <a:prstDash val="solid"/>
                      <a:round/>
                      <a:headEnd type="none" w="sm" len="sm"/>
                      <a:tailEnd type="none" w="sm" len="sm"/>
                    </a:lnB>
                    <a:solidFill>
                      <a:srgbClr val="EFEFEF"/>
                    </a:solidFill>
                  </a:tcPr>
                </a:tc>
                <a:extLst>
                  <a:ext uri="{0D108BD9-81ED-4DB2-BD59-A6C34878D82A}">
                    <a16:rowId xmlns:a16="http://schemas.microsoft.com/office/drawing/2014/main" val="10005"/>
                  </a:ext>
                </a:extLst>
              </a:tr>
            </a:tbl>
          </a:graphicData>
        </a:graphic>
      </p:graphicFrame>
      <p:pic>
        <p:nvPicPr>
          <p:cNvPr id="288" name="Google Shape;288;p47"/>
          <p:cNvPicPr preferRelativeResize="0"/>
          <p:nvPr/>
        </p:nvPicPr>
        <p:blipFill>
          <a:blip r:embed="rId3"/>
          <a:stretch>
            <a:fillRect/>
          </a:stretch>
        </p:blipFill>
        <p:spPr>
          <a:xfrm>
            <a:off x="8073125" y="4144575"/>
            <a:ext cx="825849" cy="7717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C343D"/>
        </a:solidFill>
        <a:effectLst/>
      </p:bgPr>
    </p:bg>
    <p:spTree>
      <p:nvGrpSpPr>
        <p:cNvPr id="1" name="Shape 292"/>
        <p:cNvGrpSpPr/>
        <p:nvPr/>
      </p:nvGrpSpPr>
      <p:grpSpPr>
        <a:xfrm>
          <a:off x="0" y="0"/>
          <a:ext cx="0" cy="0"/>
          <a:chOff x="0" y="0"/>
          <a:chExt cx="0" cy="0"/>
        </a:xfrm>
      </p:grpSpPr>
      <p:sp>
        <p:nvSpPr>
          <p:cNvPr id="293" name="Google Shape;293;p48"/>
          <p:cNvSpPr txBox="1">
            <a:spLocks noGrp="1"/>
          </p:cNvSpPr>
          <p:nvPr>
            <p:ph type="title"/>
          </p:nvPr>
        </p:nvSpPr>
        <p:spPr>
          <a:xfrm>
            <a:off x="773700" y="1806450"/>
            <a:ext cx="7596600" cy="1530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GB" sz="4800" b="1">
                <a:solidFill>
                  <a:srgbClr val="FFFFFF"/>
                </a:solidFill>
              </a:rPr>
              <a:t>Occupational Health </a:t>
            </a:r>
            <a:r>
              <a:rPr lang="en-US" altLang="en-GB" sz="4800" b="1">
                <a:solidFill>
                  <a:srgbClr val="FFFFFF"/>
                </a:solidFill>
              </a:rPr>
              <a:t>issues in plantation sector (palm oil)</a:t>
            </a:r>
          </a:p>
        </p:txBody>
      </p:sp>
      <p:pic>
        <p:nvPicPr>
          <p:cNvPr id="294" name="Google Shape;294;p48"/>
          <p:cNvPicPr preferRelativeResize="0"/>
          <p:nvPr/>
        </p:nvPicPr>
        <p:blipFill>
          <a:blip r:embed="rId3"/>
          <a:stretch>
            <a:fillRect/>
          </a:stretch>
        </p:blipFill>
        <p:spPr>
          <a:xfrm>
            <a:off x="8073125" y="4144575"/>
            <a:ext cx="825849" cy="7717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1035" y="549275"/>
            <a:ext cx="7582535" cy="4409440"/>
          </a:xfrm>
        </p:spPr>
        <p:txBody>
          <a:bodyPr/>
          <a:lstStyle/>
          <a:p>
            <a:pPr algn="l"/>
            <a:r>
              <a:rPr lang="en-US" sz="3600"/>
              <a:t>1. Physical hazard (noise, vibration, heat and dust</a:t>
            </a:r>
            <a:br>
              <a:rPr lang="en-US" sz="3600"/>
            </a:br>
            <a:r>
              <a:rPr lang="en-US" sz="3600"/>
              <a:t>2. Ergonomic Hazard (manual handling, repetitive movement)</a:t>
            </a:r>
            <a:br>
              <a:rPr lang="en-US" sz="3600"/>
            </a:br>
            <a:r>
              <a:rPr lang="en-US" sz="3600"/>
              <a:t>3. Psychological  (stress, sexual harassment, discrimination)</a:t>
            </a:r>
            <a:br>
              <a:rPr lang="en-US" sz="3600"/>
            </a:br>
            <a:r>
              <a:rPr lang="en-US" sz="3600"/>
              <a:t>4. chemical ( pesticides)</a:t>
            </a:r>
            <a:br>
              <a:rPr lang="en-US" sz="3600"/>
            </a:br>
            <a:r>
              <a:rPr lang="en-US" sz="3600"/>
              <a:t>5. Biological ( bacteria, insects, snakes, virsus dengue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stretch>
            <a:fillRect/>
          </a:stretch>
        </p:blipFill>
        <p:spPr>
          <a:xfrm>
            <a:off x="-41275" y="27940"/>
            <a:ext cx="9222740" cy="507428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stretch>
            <a:fillRect/>
          </a:stretch>
        </p:blipFill>
        <p:spPr>
          <a:xfrm>
            <a:off x="-37465" y="-12065"/>
            <a:ext cx="9213215" cy="514286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Shape 305"/>
        <p:cNvGrpSpPr/>
        <p:nvPr/>
      </p:nvGrpSpPr>
      <p:grpSpPr>
        <a:xfrm>
          <a:off x="0" y="0"/>
          <a:ext cx="0" cy="0"/>
          <a:chOff x="0" y="0"/>
          <a:chExt cx="0" cy="0"/>
        </a:xfrm>
      </p:grpSpPr>
      <p:sp>
        <p:nvSpPr>
          <p:cNvPr id="306" name="Google Shape;306;p50"/>
          <p:cNvSpPr txBox="1">
            <a:spLocks noGrp="1"/>
          </p:cNvSpPr>
          <p:nvPr>
            <p:ph type="title"/>
          </p:nvPr>
        </p:nvSpPr>
        <p:spPr>
          <a:xfrm>
            <a:off x="181850" y="4062000"/>
            <a:ext cx="8256600" cy="831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GB" sz="5000">
                <a:solidFill>
                  <a:srgbClr val="FFFFFF"/>
                </a:solidFill>
              </a:rPr>
              <a:t>Common Health Hazards</a:t>
            </a:r>
            <a:endParaRPr sz="5000">
              <a:solidFill>
                <a:srgbClr val="FFFFFF"/>
              </a:solidFill>
            </a:endParaRPr>
          </a:p>
        </p:txBody>
      </p:sp>
      <p:sp>
        <p:nvSpPr>
          <p:cNvPr id="307" name="Google Shape;307;p50"/>
          <p:cNvSpPr txBox="1"/>
          <p:nvPr/>
        </p:nvSpPr>
        <p:spPr>
          <a:xfrm>
            <a:off x="426800" y="228000"/>
            <a:ext cx="4045200" cy="1797000"/>
          </a:xfrm>
          <a:prstGeom prst="rect">
            <a:avLst/>
          </a:prstGeom>
          <a:solidFill>
            <a:srgbClr val="B45F06">
              <a:alpha val="63129"/>
            </a:srgbClr>
          </a:solid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2000">
                <a:solidFill>
                  <a:srgbClr val="FFFFFF"/>
                </a:solidFill>
                <a:latin typeface="Oswald"/>
                <a:ea typeface="Oswald"/>
                <a:cs typeface="Oswald"/>
                <a:sym typeface="Oswald"/>
              </a:rPr>
              <a:t>Noise</a:t>
            </a:r>
            <a:endParaRPr sz="2000">
              <a:solidFill>
                <a:srgbClr val="FFFFFF"/>
              </a:solidFill>
              <a:latin typeface="Oswald"/>
              <a:ea typeface="Oswald"/>
              <a:cs typeface="Oswald"/>
              <a:sym typeface="Oswald"/>
            </a:endParaRPr>
          </a:p>
          <a:p>
            <a:pPr marL="0" lvl="0" indent="0" algn="l" rtl="0">
              <a:lnSpc>
                <a:spcPct val="115000"/>
              </a:lnSpc>
              <a:spcBef>
                <a:spcPts val="1000"/>
              </a:spcBef>
              <a:spcAft>
                <a:spcPts val="1000"/>
              </a:spcAft>
              <a:buNone/>
            </a:pPr>
            <a:r>
              <a:rPr lang="en-GB" sz="1350">
                <a:solidFill>
                  <a:srgbClr val="FFFFFF"/>
                </a:solidFill>
                <a:latin typeface="Open Sans" panose="020B0606030504020204"/>
                <a:ea typeface="Open Sans" panose="020B0606030504020204"/>
                <a:cs typeface="Open Sans" panose="020B0606030504020204"/>
                <a:sym typeface="Open Sans" panose="020B0606030504020204"/>
              </a:rPr>
              <a:t>Repetitive, excessive noise causes long term hearing problems and can be a dangerous distraction, the cause of accidents. There were 4506 reported cases of Occupational Noise Related Hearing Disorders (HD) in 2018</a:t>
            </a:r>
            <a:endParaRPr sz="1350">
              <a:latin typeface="Open Sans" panose="020B0606030504020204"/>
              <a:ea typeface="Open Sans" panose="020B0606030504020204"/>
              <a:cs typeface="Open Sans" panose="020B0606030504020204"/>
              <a:sym typeface="Open Sans" panose="020B0606030504020204"/>
            </a:endParaRPr>
          </a:p>
        </p:txBody>
      </p:sp>
      <p:sp>
        <p:nvSpPr>
          <p:cNvPr id="308" name="Google Shape;308;p50"/>
          <p:cNvSpPr txBox="1"/>
          <p:nvPr/>
        </p:nvSpPr>
        <p:spPr>
          <a:xfrm>
            <a:off x="426900" y="2145000"/>
            <a:ext cx="4045200" cy="1797000"/>
          </a:xfrm>
          <a:prstGeom prst="rect">
            <a:avLst/>
          </a:prstGeom>
          <a:solidFill>
            <a:srgbClr val="B45F06">
              <a:alpha val="63129"/>
            </a:srgbClr>
          </a:solid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2000">
                <a:solidFill>
                  <a:srgbClr val="FFFFFF"/>
                </a:solidFill>
                <a:latin typeface="Oswald"/>
                <a:ea typeface="Oswald"/>
                <a:cs typeface="Oswald"/>
                <a:sym typeface="Oswald"/>
              </a:rPr>
              <a:t>Ergonomic Injuries</a:t>
            </a:r>
            <a:endParaRPr sz="2000">
              <a:solidFill>
                <a:srgbClr val="FFFFFF"/>
              </a:solidFill>
              <a:latin typeface="Oswald"/>
              <a:ea typeface="Oswald"/>
              <a:cs typeface="Oswald"/>
              <a:sym typeface="Oswald"/>
            </a:endParaRPr>
          </a:p>
          <a:p>
            <a:pPr marL="0" lvl="0" indent="0" algn="l" rtl="0">
              <a:lnSpc>
                <a:spcPct val="115000"/>
              </a:lnSpc>
              <a:spcBef>
                <a:spcPts val="1000"/>
              </a:spcBef>
              <a:spcAft>
                <a:spcPts val="1000"/>
              </a:spcAft>
              <a:buNone/>
            </a:pPr>
            <a:r>
              <a:rPr lang="en-GB" sz="1350">
                <a:solidFill>
                  <a:srgbClr val="FFFFFF"/>
                </a:solidFill>
                <a:latin typeface="Open Sans" panose="020B0606030504020204"/>
                <a:ea typeface="Open Sans" panose="020B0606030504020204"/>
                <a:cs typeface="Open Sans" panose="020B0606030504020204"/>
                <a:sym typeface="Open Sans" panose="020B0606030504020204"/>
              </a:rPr>
              <a:t>Back injuries, sprains and strains, wrist, shoulder, and elbow problems affect many </a:t>
            </a:r>
            <a:r>
              <a:rPr lang="en-US" altLang="en-GB" sz="1350">
                <a:solidFill>
                  <a:srgbClr val="FFFFFF"/>
                </a:solidFill>
                <a:latin typeface="Open Sans" panose="020B0606030504020204"/>
                <a:ea typeface="Open Sans" panose="020B0606030504020204"/>
                <a:cs typeface="Open Sans" panose="020B0606030504020204"/>
                <a:sym typeface="Open Sans" panose="020B0606030504020204"/>
              </a:rPr>
              <a:t>plantation</a:t>
            </a:r>
            <a:r>
              <a:rPr lang="en-GB" sz="1350">
                <a:solidFill>
                  <a:srgbClr val="FFFFFF"/>
                </a:solidFill>
                <a:latin typeface="Open Sans" panose="020B0606030504020204"/>
                <a:ea typeface="Open Sans" panose="020B0606030504020204"/>
                <a:cs typeface="Open Sans" panose="020B0606030504020204"/>
                <a:sym typeface="Open Sans" panose="020B0606030504020204"/>
              </a:rPr>
              <a:t> workers</a:t>
            </a:r>
            <a:endParaRPr sz="1350">
              <a:latin typeface="Open Sans" panose="020B0606030504020204"/>
              <a:ea typeface="Open Sans" panose="020B0606030504020204"/>
              <a:cs typeface="Open Sans" panose="020B0606030504020204"/>
              <a:sym typeface="Open Sans" panose="020B0606030504020204"/>
            </a:endParaRPr>
          </a:p>
        </p:txBody>
      </p:sp>
      <p:sp>
        <p:nvSpPr>
          <p:cNvPr id="309" name="Google Shape;309;p50"/>
          <p:cNvSpPr txBox="1"/>
          <p:nvPr/>
        </p:nvSpPr>
        <p:spPr>
          <a:xfrm>
            <a:off x="4662500" y="228000"/>
            <a:ext cx="4034100" cy="1797000"/>
          </a:xfrm>
          <a:prstGeom prst="rect">
            <a:avLst/>
          </a:prstGeom>
          <a:solidFill>
            <a:srgbClr val="B45F06">
              <a:alpha val="63129"/>
            </a:srgbClr>
          </a:solidFill>
          <a:ln>
            <a:noFill/>
          </a:ln>
        </p:spPr>
        <p:txBody>
          <a:bodyPr spcFirstLastPara="1" wrap="square" lIns="91425" tIns="91425" rIns="91425" bIns="91425" anchor="t" anchorCtr="0">
            <a:noAutofit/>
          </a:bodyPr>
          <a:lstStyle/>
          <a:p>
            <a:pPr marL="133350" lvl="0" indent="0" algn="l" rtl="0">
              <a:lnSpc>
                <a:spcPct val="115000"/>
              </a:lnSpc>
              <a:spcBef>
                <a:spcPts val="1000"/>
              </a:spcBef>
              <a:spcAft>
                <a:spcPts val="0"/>
              </a:spcAft>
              <a:buClr>
                <a:srgbClr val="EFEFEF"/>
              </a:buClr>
              <a:buSzPts val="1500"/>
              <a:buFont typeface="Open Sans" panose="020B0606030504020204"/>
              <a:buNone/>
            </a:pPr>
            <a:r>
              <a:rPr lang="en-GB" b="1">
                <a:solidFill>
                  <a:srgbClr val="EFEFEF"/>
                </a:solidFill>
                <a:latin typeface="Open Sans" panose="020B0606030504020204"/>
                <a:ea typeface="Open Sans" panose="020B0606030504020204"/>
                <a:cs typeface="Open Sans" panose="020B0606030504020204"/>
                <a:sym typeface="Open Sans" panose="020B0606030504020204"/>
              </a:rPr>
              <a:t>Psychosocial Risks and Work Related Stress</a:t>
            </a:r>
            <a:r>
              <a:rPr lang="en-GB">
                <a:solidFill>
                  <a:srgbClr val="EFEFEF"/>
                </a:solidFill>
                <a:latin typeface="Open Sans" panose="020B0606030504020204"/>
                <a:ea typeface="Open Sans" panose="020B0606030504020204"/>
                <a:cs typeface="Open Sans" panose="020B0606030504020204"/>
                <a:sym typeface="Open Sans" panose="020B0606030504020204"/>
              </a:rPr>
              <a:t> - from work overload and lack of rest and off-days. Stress can cause acute and chronic changes which can provoke long-term damage to systems and organs, particularly if the body cannot rest and recover. </a:t>
            </a:r>
          </a:p>
        </p:txBody>
      </p:sp>
      <p:sp>
        <p:nvSpPr>
          <p:cNvPr id="310" name="Google Shape;310;p50"/>
          <p:cNvSpPr txBox="1"/>
          <p:nvPr/>
        </p:nvSpPr>
        <p:spPr>
          <a:xfrm>
            <a:off x="4662575" y="2145000"/>
            <a:ext cx="4034100" cy="1797000"/>
          </a:xfrm>
          <a:prstGeom prst="rect">
            <a:avLst/>
          </a:prstGeom>
          <a:solidFill>
            <a:srgbClr val="B45F06">
              <a:alpha val="63129"/>
            </a:srgbClr>
          </a:solid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2000">
                <a:solidFill>
                  <a:srgbClr val="FFFFFF"/>
                </a:solidFill>
                <a:latin typeface="Oswald"/>
                <a:ea typeface="Oswald"/>
                <a:cs typeface="Oswald"/>
                <a:sym typeface="Oswald"/>
              </a:rPr>
              <a:t>Respiratory Diseases </a:t>
            </a:r>
            <a:endParaRPr sz="2000">
              <a:solidFill>
                <a:srgbClr val="FFFFFF"/>
              </a:solidFill>
              <a:latin typeface="Oswald"/>
              <a:ea typeface="Oswald"/>
              <a:cs typeface="Oswald"/>
              <a:sym typeface="Oswald"/>
            </a:endParaRPr>
          </a:p>
          <a:p>
            <a:pPr marL="0" lvl="0" indent="0" algn="l" rtl="0">
              <a:lnSpc>
                <a:spcPct val="115000"/>
              </a:lnSpc>
              <a:spcBef>
                <a:spcPts val="1000"/>
              </a:spcBef>
              <a:spcAft>
                <a:spcPts val="1000"/>
              </a:spcAft>
              <a:buNone/>
            </a:pPr>
            <a:r>
              <a:rPr lang="en-GB" sz="1350" b="1">
                <a:solidFill>
                  <a:srgbClr val="FFFFFF"/>
                </a:solidFill>
                <a:latin typeface="Open Sans" panose="020B0606030504020204"/>
                <a:ea typeface="Open Sans" panose="020B0606030504020204"/>
                <a:cs typeface="Open Sans" panose="020B0606030504020204"/>
                <a:sym typeface="Open Sans" panose="020B0606030504020204"/>
              </a:rPr>
              <a:t>I</a:t>
            </a:r>
            <a:r>
              <a:rPr lang="en-GB" sz="1350">
                <a:solidFill>
                  <a:srgbClr val="FFFFFF"/>
                </a:solidFill>
                <a:latin typeface="Open Sans" panose="020B0606030504020204"/>
                <a:ea typeface="Open Sans" panose="020B0606030504020204"/>
                <a:cs typeface="Open Sans" panose="020B0606030504020204"/>
                <a:sym typeface="Open Sans" panose="020B0606030504020204"/>
              </a:rPr>
              <a:t>nvisible, fine, toxic mixture of hazardous materials and fibres that can damage the lungs, leading to diseases such as chronic obstructive pulmonary, asthma and silicosis</a:t>
            </a:r>
            <a:endParaRPr sz="1350">
              <a:latin typeface="Open Sans" panose="020B0606030504020204"/>
              <a:ea typeface="Open Sans" panose="020B0606030504020204"/>
              <a:cs typeface="Open Sans" panose="020B0606030504020204"/>
              <a:sym typeface="Open Sans" panose="020B0606030504020204"/>
            </a:endParaRPr>
          </a:p>
        </p:txBody>
      </p:sp>
      <p:pic>
        <p:nvPicPr>
          <p:cNvPr id="311" name="Google Shape;311;p50"/>
          <p:cNvPicPr preferRelativeResize="0"/>
          <p:nvPr/>
        </p:nvPicPr>
        <p:blipFill>
          <a:blip r:embed="rId4"/>
          <a:stretch>
            <a:fillRect/>
          </a:stretch>
        </p:blipFill>
        <p:spPr>
          <a:xfrm>
            <a:off x="8073125" y="4144575"/>
            <a:ext cx="825849" cy="7717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Shape 322"/>
        <p:cNvGrpSpPr/>
        <p:nvPr/>
      </p:nvGrpSpPr>
      <p:grpSpPr>
        <a:xfrm>
          <a:off x="0" y="0"/>
          <a:ext cx="0" cy="0"/>
          <a:chOff x="0" y="0"/>
          <a:chExt cx="0" cy="0"/>
        </a:xfrm>
      </p:grpSpPr>
      <p:pic>
        <p:nvPicPr>
          <p:cNvPr id="324" name="Google Shape;324;p52"/>
          <p:cNvPicPr preferRelativeResize="0"/>
          <p:nvPr/>
        </p:nvPicPr>
        <p:blipFill>
          <a:blip r:embed="rId4"/>
          <a:stretch>
            <a:fillRect/>
          </a:stretch>
        </p:blipFill>
        <p:spPr>
          <a:xfrm>
            <a:off x="8073125" y="4144575"/>
            <a:ext cx="825849" cy="771725"/>
          </a:xfrm>
          <a:prstGeom prst="rect">
            <a:avLst/>
          </a:prstGeom>
          <a:noFill/>
          <a:ln>
            <a:noFill/>
          </a:ln>
        </p:spPr>
      </p:pic>
      <p:sp>
        <p:nvSpPr>
          <p:cNvPr id="325" name="Google Shape;325;p52"/>
          <p:cNvSpPr txBox="1"/>
          <p:nvPr/>
        </p:nvSpPr>
        <p:spPr>
          <a:xfrm>
            <a:off x="0" y="0"/>
            <a:ext cx="9057005" cy="5008245"/>
          </a:xfrm>
          <a:prstGeom prst="rect">
            <a:avLst/>
          </a:prstGeom>
          <a:solidFill>
            <a:srgbClr val="000000">
              <a:alpha val="48040"/>
            </a:srgbClr>
          </a:solidFill>
          <a:ln>
            <a:noFill/>
          </a:ln>
        </p:spPr>
        <p:txBody>
          <a:bodyPr spcFirstLastPara="1" wrap="square" lIns="91425" tIns="91425" rIns="91425" bIns="91425" anchor="ctr" anchorCtr="0">
            <a:noAutofit/>
          </a:bodyPr>
          <a:lstStyle/>
          <a:p>
            <a:pPr marL="457200" lvl="0" indent="-330200" algn="l" rtl="0">
              <a:lnSpc>
                <a:spcPct val="150000"/>
              </a:lnSpc>
              <a:spcBef>
                <a:spcPts val="0"/>
              </a:spcBef>
              <a:spcAft>
                <a:spcPts val="0"/>
              </a:spcAft>
              <a:buClr>
                <a:srgbClr val="EFEFEF"/>
              </a:buClr>
              <a:buSzPts val="1600"/>
              <a:buFont typeface="Open Sans" panose="020B0606030504020204"/>
              <a:buChar char="-"/>
            </a:pPr>
            <a:r>
              <a:rPr lang="en-GB" sz="1600">
                <a:solidFill>
                  <a:srgbClr val="EFEFEF"/>
                </a:solidFill>
                <a:latin typeface="Open Sans" panose="020B0606030504020204"/>
                <a:ea typeface="Open Sans" panose="020B0606030504020204"/>
                <a:cs typeface="Open Sans" panose="020B0606030504020204"/>
                <a:sym typeface="Open Sans" panose="020B0606030504020204"/>
              </a:rPr>
              <a:t>Agriculture is among the three most dangerous sectors to work in at any age in terms of work-related fatalities, non-fatal accidents and occupational diseases </a:t>
            </a:r>
            <a:r>
              <a:rPr lang="en-GB" sz="1600">
                <a:solidFill>
                  <a:srgbClr val="FFFF00"/>
                </a:solidFill>
                <a:latin typeface="Open Sans" panose="020B0606030504020204"/>
                <a:ea typeface="Open Sans" panose="020B0606030504020204"/>
                <a:cs typeface="Open Sans" panose="020B0606030504020204"/>
                <a:sym typeface="Open Sans" panose="020B0606030504020204"/>
              </a:rPr>
              <a:t>(</a:t>
            </a:r>
            <a:r>
              <a:rPr lang="en-GB" sz="1600" i="1">
                <a:solidFill>
                  <a:srgbClr val="FFFF00"/>
                </a:solidFill>
                <a:latin typeface="Open Sans" panose="020B0606030504020204"/>
                <a:ea typeface="Open Sans" panose="020B0606030504020204"/>
                <a:cs typeface="Open Sans" panose="020B0606030504020204"/>
                <a:sym typeface="Open Sans" panose="020B0606030504020204"/>
              </a:rPr>
              <a:t>ILO)</a:t>
            </a:r>
            <a:endParaRPr sz="1600" i="1">
              <a:solidFill>
                <a:srgbClr val="FFFF00"/>
              </a:solidFill>
              <a:latin typeface="Open Sans" panose="020B0606030504020204"/>
              <a:ea typeface="Open Sans" panose="020B0606030504020204"/>
              <a:cs typeface="Open Sans" panose="020B0606030504020204"/>
              <a:sym typeface="Open Sans" panose="020B0606030504020204"/>
            </a:endParaRPr>
          </a:p>
          <a:p>
            <a:pPr marL="457200" lvl="0" indent="-330200" algn="l" rtl="0">
              <a:lnSpc>
                <a:spcPct val="150000"/>
              </a:lnSpc>
              <a:spcBef>
                <a:spcPts val="1000"/>
              </a:spcBef>
              <a:spcAft>
                <a:spcPts val="1000"/>
              </a:spcAft>
              <a:buClr>
                <a:srgbClr val="EFEFEF"/>
              </a:buClr>
              <a:buSzPts val="1600"/>
              <a:buFont typeface="Open Sans" panose="020B0606030504020204"/>
              <a:buChar char="-"/>
            </a:pPr>
            <a:r>
              <a:rPr lang="en-GB" sz="1600">
                <a:solidFill>
                  <a:schemeClr val="bg1"/>
                </a:solidFill>
                <a:latin typeface="Open Sans" panose="020B0606030504020204"/>
                <a:ea typeface="Open Sans" panose="020B0606030504020204"/>
                <a:cs typeface="Open Sans" panose="020B0606030504020204"/>
                <a:sym typeface="Open Sans" panose="020B0606030504020204"/>
              </a:rPr>
              <a:t>T</a:t>
            </a:r>
            <a:r>
              <a:rPr lang="en-GB" sz="1600">
                <a:solidFill>
                  <a:srgbClr val="EFEFEF"/>
                </a:solidFill>
                <a:latin typeface="Open Sans" panose="020B0606030504020204"/>
                <a:ea typeface="Open Sans" panose="020B0606030504020204"/>
                <a:cs typeface="Open Sans" panose="020B0606030504020204"/>
                <a:sym typeface="Open Sans" panose="020B0606030504020204"/>
              </a:rPr>
              <a:t>he majority of workers (about 85%), in oil palm plantations in Malaysia are migrant workers from neighbouring countries such as Indonesia, Bangladesh, Nepal, Cambodia and India. In some plantations, there are also workers from the Refugee Rohingya Communities. </a:t>
            </a:r>
            <a:r>
              <a:rPr lang="en-US" altLang="en-GB" sz="1600">
                <a:solidFill>
                  <a:srgbClr val="EFEFEF"/>
                </a:solidFill>
                <a:latin typeface="Open Sans" panose="020B0606030504020204"/>
                <a:ea typeface="Open Sans" panose="020B0606030504020204"/>
                <a:cs typeface="Open Sans" panose="020B0606030504020204"/>
                <a:sym typeface="Open Sans" panose="020B0606030504020204"/>
              </a:rPr>
              <a:t>(</a:t>
            </a:r>
            <a:r>
              <a:rPr lang="en-US" altLang="en-GB" sz="1600" b="1">
                <a:solidFill>
                  <a:srgbClr val="FFFF00"/>
                </a:solidFill>
                <a:latin typeface="Open Sans" panose="020B0606030504020204"/>
                <a:ea typeface="Open Sans" panose="020B0606030504020204"/>
                <a:cs typeface="Open Sans" panose="020B0606030504020204"/>
                <a:sym typeface="Open Sans" panose="020B0606030504020204"/>
              </a:rPr>
              <a:t>Tenaganita Finding from few plantation, Selangor, JB, Perak, Sawarak and Sabah)</a:t>
            </a:r>
          </a:p>
        </p:txBody>
      </p:sp>
      <p:sp>
        <p:nvSpPr>
          <p:cNvPr id="2" name="Title 0"/>
          <p:cNvSpPr>
            <a:spLocks noGrp="1"/>
          </p:cNvSpPr>
          <p:nvPr>
            <p:ph type="title"/>
          </p:nvPr>
        </p:nvSpPr>
        <p:spPr/>
        <p:txBody>
          <a:bodyPr/>
          <a:lstStyle/>
          <a:p>
            <a:r>
              <a:rPr lang="en-US">
                <a:solidFill>
                  <a:schemeClr val="bg1"/>
                </a:solidFill>
              </a:rPr>
              <a:t>Plantation-palm oil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Shape 322"/>
        <p:cNvGrpSpPr/>
        <p:nvPr/>
      </p:nvGrpSpPr>
      <p:grpSpPr>
        <a:xfrm>
          <a:off x="0" y="0"/>
          <a:ext cx="0" cy="0"/>
          <a:chOff x="0" y="0"/>
          <a:chExt cx="0" cy="0"/>
        </a:xfrm>
      </p:grpSpPr>
      <p:pic>
        <p:nvPicPr>
          <p:cNvPr id="324" name="Google Shape;324;p52"/>
          <p:cNvPicPr preferRelativeResize="0"/>
          <p:nvPr/>
        </p:nvPicPr>
        <p:blipFill>
          <a:blip r:embed="rId4"/>
          <a:stretch>
            <a:fillRect/>
          </a:stretch>
        </p:blipFill>
        <p:spPr>
          <a:xfrm>
            <a:off x="8073125" y="4144575"/>
            <a:ext cx="825849" cy="771725"/>
          </a:xfrm>
          <a:prstGeom prst="rect">
            <a:avLst/>
          </a:prstGeom>
          <a:noFill/>
          <a:ln>
            <a:noFill/>
          </a:ln>
        </p:spPr>
      </p:pic>
      <p:sp>
        <p:nvSpPr>
          <p:cNvPr id="325" name="Google Shape;325;p52"/>
          <p:cNvSpPr txBox="1"/>
          <p:nvPr/>
        </p:nvSpPr>
        <p:spPr>
          <a:xfrm>
            <a:off x="0" y="0"/>
            <a:ext cx="9032875" cy="5008245"/>
          </a:xfrm>
          <a:prstGeom prst="rect">
            <a:avLst/>
          </a:prstGeom>
          <a:solidFill>
            <a:srgbClr val="000000">
              <a:alpha val="48040"/>
            </a:srgbClr>
          </a:solidFill>
          <a:ln>
            <a:noFill/>
          </a:ln>
        </p:spPr>
        <p:txBody>
          <a:bodyPr spcFirstLastPara="1" wrap="square" lIns="91425" tIns="91425" rIns="91425" bIns="91425" anchor="ctr" anchorCtr="0">
            <a:noAutofit/>
          </a:bodyPr>
          <a:lstStyle/>
          <a:p>
            <a:pPr marL="457200" lvl="0" indent="-330200" algn="l" rtl="0">
              <a:lnSpc>
                <a:spcPct val="150000"/>
              </a:lnSpc>
              <a:spcBef>
                <a:spcPts val="0"/>
              </a:spcBef>
              <a:spcAft>
                <a:spcPts val="0"/>
              </a:spcAft>
              <a:buClr>
                <a:srgbClr val="EFEFEF"/>
              </a:buClr>
              <a:buSzPts val="1600"/>
              <a:buFont typeface="Open Sans" panose="020B0606030504020204"/>
              <a:buChar char="-"/>
            </a:pPr>
            <a:r>
              <a:rPr lang="en-US" sz="2000">
                <a:solidFill>
                  <a:srgbClr val="EFEFEF"/>
                </a:solidFill>
                <a:latin typeface="Open Sans" panose="020B0606030504020204"/>
                <a:ea typeface="Open Sans" panose="020B0606030504020204"/>
                <a:cs typeface="Open Sans" panose="020B0606030504020204"/>
                <a:sym typeface="Open Sans" panose="020B0606030504020204"/>
              </a:rPr>
              <a:t>Last year alone, almost </a:t>
            </a:r>
            <a:r>
              <a:rPr lang="en-US" sz="2000" b="1">
                <a:solidFill>
                  <a:srgbClr val="FFFF00"/>
                </a:solidFill>
                <a:latin typeface="Open Sans" panose="020B0606030504020204"/>
                <a:ea typeface="Open Sans" panose="020B0606030504020204"/>
                <a:cs typeface="Open Sans" panose="020B0606030504020204"/>
                <a:sym typeface="Open Sans" panose="020B0606030504020204"/>
              </a:rPr>
              <a:t>400 cases</a:t>
            </a:r>
            <a:r>
              <a:rPr lang="en-US" sz="2000">
                <a:solidFill>
                  <a:srgbClr val="EFEFEF"/>
                </a:solidFill>
                <a:latin typeface="Open Sans" panose="020B0606030504020204"/>
                <a:ea typeface="Open Sans" panose="020B0606030504020204"/>
                <a:cs typeface="Open Sans" panose="020B0606030504020204"/>
                <a:sym typeface="Open Sans" panose="020B0606030504020204"/>
              </a:rPr>
              <a:t> handled by Tenaganita. Out of it, around </a:t>
            </a:r>
            <a:r>
              <a:rPr lang="en-US" sz="2000" b="1">
                <a:solidFill>
                  <a:srgbClr val="FFFF00"/>
                </a:solidFill>
                <a:latin typeface="Open Sans" panose="020B0606030504020204"/>
                <a:ea typeface="Open Sans" panose="020B0606030504020204"/>
                <a:cs typeface="Open Sans" panose="020B0606030504020204"/>
                <a:sym typeface="Open Sans" panose="020B0606030504020204"/>
              </a:rPr>
              <a:t>80</a:t>
            </a:r>
            <a:r>
              <a:rPr lang="en-US" sz="2000">
                <a:solidFill>
                  <a:srgbClr val="EFEFEF"/>
                </a:solidFill>
                <a:latin typeface="Open Sans" panose="020B0606030504020204"/>
                <a:ea typeface="Open Sans" panose="020B0606030504020204"/>
                <a:cs typeface="Open Sans" panose="020B0606030504020204"/>
                <a:sym typeface="Open Sans" panose="020B0606030504020204"/>
              </a:rPr>
              <a:t> cases involved migrant workers from Penisular and Sabah&amp; Sarawak. A lot of dead bodies are sent back to Indonesia.</a:t>
            </a:r>
          </a:p>
          <a:p>
            <a:pPr marL="127000" lvl="0" indent="0" algn="l" rtl="0">
              <a:lnSpc>
                <a:spcPct val="150000"/>
              </a:lnSpc>
              <a:spcBef>
                <a:spcPts val="0"/>
              </a:spcBef>
              <a:spcAft>
                <a:spcPts val="0"/>
              </a:spcAft>
              <a:buClr>
                <a:srgbClr val="EFEFEF"/>
              </a:buClr>
              <a:buSzPts val="1600"/>
              <a:buFont typeface="Open Sans" panose="020B0606030504020204"/>
              <a:buNone/>
            </a:pPr>
            <a:endParaRPr lang="en-US" sz="2000">
              <a:solidFill>
                <a:srgbClr val="EFEFEF"/>
              </a:solidFill>
              <a:latin typeface="Open Sans" panose="020B0606030504020204"/>
              <a:ea typeface="Open Sans" panose="020B0606030504020204"/>
              <a:cs typeface="Open Sans" panose="020B0606030504020204"/>
              <a:sym typeface="Open Sans" panose="020B0606030504020204"/>
            </a:endParaRPr>
          </a:p>
          <a:p>
            <a:pPr marL="457200" lvl="0" indent="-330200" algn="l" rtl="0">
              <a:lnSpc>
                <a:spcPct val="150000"/>
              </a:lnSpc>
              <a:spcBef>
                <a:spcPts val="0"/>
              </a:spcBef>
              <a:spcAft>
                <a:spcPts val="0"/>
              </a:spcAft>
              <a:buClr>
                <a:srgbClr val="EFEFEF"/>
              </a:buClr>
              <a:buSzPts val="1600"/>
              <a:buFont typeface="Open Sans" panose="020B0606030504020204"/>
              <a:buChar char="-"/>
            </a:pPr>
            <a:r>
              <a:rPr lang="en-US" sz="2000">
                <a:solidFill>
                  <a:srgbClr val="EFEFEF"/>
                </a:solidFill>
                <a:latin typeface="Open Sans" panose="020B0606030504020204"/>
                <a:ea typeface="Open Sans" panose="020B0606030504020204"/>
                <a:cs typeface="Open Sans" panose="020B0606030504020204"/>
                <a:sym typeface="Open Sans" panose="020B0606030504020204"/>
              </a:rPr>
              <a:t>The case documentation had revealed almost all of them have an occupational health problem, this includes psychosocial hazards such as sexual harassment and abuse)</a:t>
            </a:r>
          </a:p>
          <a:p>
            <a:pPr marL="127000" lvl="0" indent="0" algn="l" rtl="0">
              <a:lnSpc>
                <a:spcPct val="150000"/>
              </a:lnSpc>
              <a:spcBef>
                <a:spcPts val="0"/>
              </a:spcBef>
              <a:spcAft>
                <a:spcPts val="0"/>
              </a:spcAft>
              <a:buClr>
                <a:srgbClr val="EFEFEF"/>
              </a:buClr>
              <a:buSzPts val="1600"/>
              <a:buFont typeface="Open Sans" panose="020B0606030504020204"/>
              <a:buNone/>
            </a:pPr>
            <a:r>
              <a:rPr lang="en-US" sz="2000" b="1">
                <a:solidFill>
                  <a:srgbClr val="EFEFEF"/>
                </a:solidFill>
                <a:latin typeface="Open Sans" panose="020B0606030504020204"/>
                <a:ea typeface="Open Sans" panose="020B0606030504020204"/>
                <a:cs typeface="Open Sans" panose="020B0606030504020204"/>
                <a:sym typeface="Open Sans" panose="020B0606030504020204"/>
              </a:rPr>
              <a:t>     (Tenaganita database)</a:t>
            </a:r>
          </a:p>
          <a:p>
            <a:pPr marL="127000" lvl="0" indent="0" algn="l" rtl="0">
              <a:lnSpc>
                <a:spcPct val="150000"/>
              </a:lnSpc>
              <a:spcBef>
                <a:spcPts val="0"/>
              </a:spcBef>
              <a:spcAft>
                <a:spcPts val="0"/>
              </a:spcAft>
              <a:buClr>
                <a:srgbClr val="EFEFEF"/>
              </a:buClr>
              <a:buSzPts val="1600"/>
              <a:buFont typeface="Open Sans" panose="020B0606030504020204"/>
              <a:buNone/>
            </a:pPr>
            <a:endParaRPr lang="en-US" sz="2000" b="1">
              <a:solidFill>
                <a:srgbClr val="EFEFEF"/>
              </a:solidFill>
              <a:latin typeface="Open Sans" panose="020B0606030504020204"/>
              <a:ea typeface="Open Sans" panose="020B0606030504020204"/>
              <a:cs typeface="Open Sans" panose="020B0606030504020204"/>
              <a:sym typeface="Open Sans" panose="020B0606030504020204"/>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solidFill>
                  <a:schemeClr val="bg1"/>
                </a:solidFill>
              </a:rPr>
              <a:t>The Job scope</a:t>
            </a:r>
          </a:p>
        </p:txBody>
      </p:sp>
      <p:sp>
        <p:nvSpPr>
          <p:cNvPr id="3" name="Text Placeholder 2"/>
          <p:cNvSpPr>
            <a:spLocks noGrp="1"/>
          </p:cNvSpPr>
          <p:nvPr>
            <p:ph type="body" idx="1"/>
          </p:nvPr>
        </p:nvSpPr>
        <p:spPr>
          <a:xfrm>
            <a:off x="311785" y="1224915"/>
            <a:ext cx="5154295" cy="3354070"/>
          </a:xfrm>
        </p:spPr>
        <p:txBody>
          <a:bodyPr/>
          <a:lstStyle/>
          <a:p>
            <a:pPr marL="114300" indent="0">
              <a:buNone/>
            </a:pPr>
            <a:r>
              <a:rPr lang="en-US">
                <a:solidFill>
                  <a:schemeClr val="bg1"/>
                </a:solidFill>
              </a:rPr>
              <a:t>Migrant workers carry out typical plantation work such as harvesting of ripe fruits; pruning of oil palms, applying fertilizer to the palms, transporting the fruit bunches to the mills and spraying herbicide. Heavily dependent on migrant workers, without whom essential work such as harvesting, collection and evacuation of fresh fruits would quickly grind to a halt.</a:t>
            </a:r>
          </a:p>
        </p:txBody>
      </p:sp>
      <p:pic>
        <p:nvPicPr>
          <p:cNvPr id="4" name="Picture 3" descr="pekerja-memanen-tandan-buah-segar-kelapa-_130128175924-173"/>
          <p:cNvPicPr>
            <a:picLocks noChangeAspect="1"/>
          </p:cNvPicPr>
          <p:nvPr/>
        </p:nvPicPr>
        <p:blipFill>
          <a:blip r:embed="rId3"/>
          <a:stretch>
            <a:fillRect/>
          </a:stretch>
        </p:blipFill>
        <p:spPr>
          <a:xfrm>
            <a:off x="6125210" y="52705"/>
            <a:ext cx="3001010" cy="490283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PPE</a:t>
            </a:r>
          </a:p>
        </p:txBody>
      </p:sp>
      <p:sp>
        <p:nvSpPr>
          <p:cNvPr id="3" name="Text Placeholder 2"/>
          <p:cNvSpPr>
            <a:spLocks noGrp="1"/>
          </p:cNvSpPr>
          <p:nvPr>
            <p:ph type="body" idx="1"/>
          </p:nvPr>
        </p:nvSpPr>
        <p:spPr/>
        <p:txBody>
          <a:bodyPr/>
          <a:lstStyle/>
          <a:p>
            <a:r>
              <a:rPr lang="en-US"/>
              <a:t>These workers are provided PPE such as apron, mask, gloves, and boots. The gloves and masks glove and mask need to be changed every day, but they are replaced usually every two days. This is very distressing as there are tremendous hazardous impacts to their health.</a:t>
            </a:r>
          </a:p>
          <a:p>
            <a:pPr marL="114300" indent="0">
              <a:buNone/>
            </a:pPr>
            <a:endParaRPr lang="en-US"/>
          </a:p>
          <a:p>
            <a:r>
              <a:rPr lang="en-US"/>
              <a:t>Workers’ understanding of the dangers of these chemicals seems to be limited, and hence the likelihood of chronic poisoning is high.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HEALTH CARE SUPPORT</a:t>
            </a:r>
          </a:p>
        </p:txBody>
      </p:sp>
      <p:sp>
        <p:nvSpPr>
          <p:cNvPr id="3" name="Text Placeholder 2"/>
          <p:cNvSpPr>
            <a:spLocks noGrp="1"/>
          </p:cNvSpPr>
          <p:nvPr>
            <p:ph type="body" idx="1"/>
          </p:nvPr>
        </p:nvSpPr>
        <p:spPr/>
        <p:txBody>
          <a:bodyPr/>
          <a:lstStyle/>
          <a:p>
            <a:r>
              <a:rPr lang="en-US"/>
              <a:t>There are clinics in the estates in most plantations but workers feel that it can only deal with a minor illness such as cough, flu or fever.  There are no occupational health doctors at estates. </a:t>
            </a:r>
          </a:p>
          <a:p>
            <a:r>
              <a:rPr lang="en-US"/>
              <a:t>Those workers handling chemicals are not given access for annual health check up .</a:t>
            </a:r>
          </a:p>
          <a:p>
            <a:r>
              <a:rPr lang="en-US"/>
              <a:t>Our finding showed that the migrant workers are not brifed about the danger of the chemical as requested by section 21, OSHA 1994.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C343D"/>
        </a:solidFill>
        <a:effectLst/>
      </p:bgPr>
    </p:bg>
    <p:spTree>
      <p:nvGrpSpPr>
        <p:cNvPr id="1" name="Shape 329"/>
        <p:cNvGrpSpPr/>
        <p:nvPr/>
      </p:nvGrpSpPr>
      <p:grpSpPr>
        <a:xfrm>
          <a:off x="0" y="0"/>
          <a:ext cx="0" cy="0"/>
          <a:chOff x="0" y="0"/>
          <a:chExt cx="0" cy="0"/>
        </a:xfrm>
      </p:grpSpPr>
      <p:sp>
        <p:nvSpPr>
          <p:cNvPr id="330" name="Google Shape;330;p53"/>
          <p:cNvSpPr txBox="1">
            <a:spLocks noGrp="1"/>
          </p:cNvSpPr>
          <p:nvPr>
            <p:ph type="body" idx="1"/>
          </p:nvPr>
        </p:nvSpPr>
        <p:spPr>
          <a:xfrm>
            <a:off x="488428" y="272165"/>
            <a:ext cx="4083900" cy="1767300"/>
          </a:xfrm>
          <a:prstGeom prst="rect">
            <a:avLst/>
          </a:prstGeom>
        </p:spPr>
        <p:txBody>
          <a:bodyPr spcFirstLastPara="1" wrap="square" lIns="91425" tIns="91425" rIns="91425" bIns="91425" anchor="t" anchorCtr="0">
            <a:noAutofit/>
          </a:bodyPr>
          <a:lstStyle/>
          <a:p>
            <a:pPr marL="0" lvl="0" indent="0" algn="ctr" rtl="0">
              <a:lnSpc>
                <a:spcPct val="150000"/>
              </a:lnSpc>
              <a:spcBef>
                <a:spcPts val="0"/>
              </a:spcBef>
              <a:spcAft>
                <a:spcPts val="0"/>
              </a:spcAft>
              <a:buNone/>
            </a:pPr>
            <a:r>
              <a:rPr lang="en-GB" sz="2400">
                <a:solidFill>
                  <a:srgbClr val="EFEFEF"/>
                </a:solidFill>
                <a:latin typeface="Oswald"/>
                <a:ea typeface="Oswald"/>
                <a:cs typeface="Oswald"/>
                <a:sym typeface="Oswald"/>
              </a:rPr>
              <a:t>Pesticide exposure</a:t>
            </a:r>
            <a:endParaRPr sz="2400">
              <a:solidFill>
                <a:srgbClr val="EFEFEF"/>
              </a:solidFill>
              <a:latin typeface="Oswald"/>
              <a:ea typeface="Oswald"/>
              <a:cs typeface="Oswald"/>
              <a:sym typeface="Oswald"/>
            </a:endParaRPr>
          </a:p>
          <a:p>
            <a:pPr marL="0" lvl="0" indent="0" algn="ctr" rtl="0">
              <a:lnSpc>
                <a:spcPct val="150000"/>
              </a:lnSpc>
              <a:spcBef>
                <a:spcPts val="0"/>
              </a:spcBef>
              <a:spcAft>
                <a:spcPts val="0"/>
              </a:spcAft>
              <a:buNone/>
            </a:pPr>
            <a:r>
              <a:rPr lang="en-GB" sz="1400">
                <a:solidFill>
                  <a:srgbClr val="EFEFEF"/>
                </a:solidFill>
              </a:rPr>
              <a:t>Pesticides pose risks of short- and long- term illness to farmworkers and their families. Workers can be exposed to toxic pesticides due to spills and splashes, defective, missing or inadequate protective equipment, direct spray, or drift</a:t>
            </a:r>
          </a:p>
        </p:txBody>
      </p:sp>
      <p:pic>
        <p:nvPicPr>
          <p:cNvPr id="331" name="Google Shape;331;p53"/>
          <p:cNvPicPr preferRelativeResize="0"/>
          <p:nvPr/>
        </p:nvPicPr>
        <p:blipFill>
          <a:blip r:embed="rId3"/>
          <a:stretch>
            <a:fillRect/>
          </a:stretch>
        </p:blipFill>
        <p:spPr>
          <a:xfrm>
            <a:off x="8073125" y="4144575"/>
            <a:ext cx="825849" cy="771725"/>
          </a:xfrm>
          <a:prstGeom prst="rect">
            <a:avLst/>
          </a:prstGeom>
          <a:noFill/>
          <a:ln>
            <a:noFill/>
          </a:ln>
        </p:spPr>
      </p:pic>
      <p:sp>
        <p:nvSpPr>
          <p:cNvPr id="332" name="Google Shape;332;p53"/>
          <p:cNvSpPr txBox="1">
            <a:spLocks noGrp="1"/>
          </p:cNvSpPr>
          <p:nvPr>
            <p:ph type="body" idx="1"/>
          </p:nvPr>
        </p:nvSpPr>
        <p:spPr>
          <a:xfrm>
            <a:off x="4572000" y="470285"/>
            <a:ext cx="4083900" cy="2151900"/>
          </a:xfrm>
          <a:prstGeom prst="rect">
            <a:avLst/>
          </a:prstGeom>
        </p:spPr>
        <p:txBody>
          <a:bodyPr spcFirstLastPara="1" wrap="square" lIns="91425" tIns="91425" rIns="91425" bIns="91425" anchor="t" anchorCtr="0">
            <a:noAutofit/>
          </a:bodyPr>
          <a:lstStyle/>
          <a:p>
            <a:pPr marL="0" lvl="0" indent="0" algn="ctr" rtl="0">
              <a:lnSpc>
                <a:spcPct val="150000"/>
              </a:lnSpc>
              <a:spcBef>
                <a:spcPts val="0"/>
              </a:spcBef>
              <a:spcAft>
                <a:spcPts val="0"/>
              </a:spcAft>
              <a:buNone/>
            </a:pPr>
            <a:r>
              <a:rPr lang="en-GB" sz="2400">
                <a:solidFill>
                  <a:srgbClr val="EFEFEF"/>
                </a:solidFill>
                <a:latin typeface="Oswald"/>
                <a:ea typeface="Oswald"/>
                <a:cs typeface="Oswald"/>
                <a:sym typeface="Oswald"/>
              </a:rPr>
              <a:t>Ergonomic Injuries</a:t>
            </a:r>
            <a:endParaRPr sz="2400">
              <a:solidFill>
                <a:srgbClr val="EFEFEF"/>
              </a:solidFill>
              <a:latin typeface="Oswald"/>
              <a:ea typeface="Oswald"/>
              <a:cs typeface="Oswald"/>
              <a:sym typeface="Oswald"/>
            </a:endParaRPr>
          </a:p>
          <a:p>
            <a:pPr marL="0" lvl="0" indent="0" algn="ctr" rtl="0">
              <a:lnSpc>
                <a:spcPct val="150000"/>
              </a:lnSpc>
              <a:spcBef>
                <a:spcPts val="0"/>
              </a:spcBef>
              <a:spcAft>
                <a:spcPts val="4800"/>
              </a:spcAft>
              <a:buNone/>
            </a:pPr>
            <a:r>
              <a:rPr lang="en-GB" sz="1600">
                <a:solidFill>
                  <a:srgbClr val="EFEFEF"/>
                </a:solidFill>
              </a:rPr>
              <a:t>Workers in agricultural operations for both crop and animal production typically use repetitive motions in awkward positions and which can cause musculoskeletal injuries</a:t>
            </a:r>
          </a:p>
        </p:txBody>
      </p:sp>
      <p:pic>
        <p:nvPicPr>
          <p:cNvPr id="333" name="Google Shape;333;p53"/>
          <p:cNvPicPr preferRelativeResize="0"/>
          <p:nvPr/>
        </p:nvPicPr>
        <p:blipFill>
          <a:blip r:embed="rId4"/>
          <a:stretch>
            <a:fillRect/>
          </a:stretch>
        </p:blipFill>
        <p:spPr>
          <a:xfrm>
            <a:off x="1593813" y="2904125"/>
            <a:ext cx="2096686" cy="2087950"/>
          </a:xfrm>
          <a:prstGeom prst="rect">
            <a:avLst/>
          </a:prstGeom>
          <a:noFill/>
          <a:ln>
            <a:noFill/>
          </a:ln>
        </p:spPr>
      </p:pic>
      <p:pic>
        <p:nvPicPr>
          <p:cNvPr id="334" name="Google Shape;334;p53"/>
          <p:cNvPicPr preferRelativeResize="0"/>
          <p:nvPr/>
        </p:nvPicPr>
        <p:blipFill rotWithShape="1">
          <a:blip r:embed="rId5"/>
          <a:srcRect l="22794" r="26997"/>
          <a:stretch>
            <a:fillRect/>
          </a:stretch>
        </p:blipFill>
        <p:spPr>
          <a:xfrm>
            <a:off x="5565612" y="2927125"/>
            <a:ext cx="2096676" cy="20879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Shape 338"/>
        <p:cNvGrpSpPr/>
        <p:nvPr/>
      </p:nvGrpSpPr>
      <p:grpSpPr>
        <a:xfrm>
          <a:off x="0" y="0"/>
          <a:ext cx="0" cy="0"/>
          <a:chOff x="0" y="0"/>
          <a:chExt cx="0" cy="0"/>
        </a:xfrm>
      </p:grpSpPr>
      <p:sp>
        <p:nvSpPr>
          <p:cNvPr id="339" name="Google Shape;339;p54"/>
          <p:cNvSpPr/>
          <p:nvPr/>
        </p:nvSpPr>
        <p:spPr>
          <a:xfrm>
            <a:off x="178200" y="146325"/>
            <a:ext cx="8766600" cy="4787700"/>
          </a:xfrm>
          <a:prstGeom prst="rect">
            <a:avLst/>
          </a:prstGeom>
          <a:solidFill>
            <a:srgbClr val="000000">
              <a:alpha val="480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54"/>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GB" sz="4500">
                <a:solidFill>
                  <a:srgbClr val="EFEFEF"/>
                </a:solidFill>
              </a:rPr>
              <a:t>Long-Term Effects of Pesticide Exposure</a:t>
            </a:r>
            <a:endParaRPr sz="4500">
              <a:solidFill>
                <a:srgbClr val="EFEFEF"/>
              </a:solidFill>
            </a:endParaRPr>
          </a:p>
        </p:txBody>
      </p:sp>
      <p:sp>
        <p:nvSpPr>
          <p:cNvPr id="341" name="Google Shape;341;p54"/>
          <p:cNvSpPr txBox="1">
            <a:spLocks noGrp="1"/>
          </p:cNvSpPr>
          <p:nvPr>
            <p:ph type="body" idx="1"/>
          </p:nvPr>
        </p:nvSpPr>
        <p:spPr>
          <a:xfrm>
            <a:off x="311700" y="1225225"/>
            <a:ext cx="8520600" cy="3354000"/>
          </a:xfrm>
          <a:prstGeom prst="rect">
            <a:avLst/>
          </a:prstGeom>
        </p:spPr>
        <p:txBody>
          <a:bodyPr spcFirstLastPara="1" wrap="square" lIns="91425" tIns="91425" rIns="91425" bIns="91425" anchor="t" anchorCtr="0">
            <a:noAutofit/>
          </a:bodyPr>
          <a:lstStyle/>
          <a:p>
            <a:pPr marL="457200" lvl="0" indent="-342900" algn="l" rtl="0">
              <a:lnSpc>
                <a:spcPct val="150000"/>
              </a:lnSpc>
              <a:spcBef>
                <a:spcPts val="0"/>
              </a:spcBef>
              <a:spcAft>
                <a:spcPts val="0"/>
              </a:spcAft>
              <a:buClr>
                <a:srgbClr val="EFEFEF"/>
              </a:buClr>
              <a:buSzPts val="1800"/>
              <a:buChar char="●"/>
            </a:pPr>
            <a:r>
              <a:rPr lang="en-GB" sz="1800">
                <a:solidFill>
                  <a:srgbClr val="EFEFEF"/>
                </a:solidFill>
              </a:rPr>
              <a:t>Exposure to the herbicide atrazine has been linked to </a:t>
            </a:r>
            <a:r>
              <a:rPr lang="en-GB" sz="1800" b="1">
                <a:solidFill>
                  <a:srgbClr val="EFEFEF"/>
                </a:solidFill>
              </a:rPr>
              <a:t>menstrual disorders, low-birth weight babies </a:t>
            </a:r>
            <a:r>
              <a:rPr lang="en-GB" sz="1800">
                <a:solidFill>
                  <a:srgbClr val="EFEFEF"/>
                </a:solidFill>
              </a:rPr>
              <a:t>and </a:t>
            </a:r>
            <a:r>
              <a:rPr lang="en-GB" sz="1800" b="1">
                <a:solidFill>
                  <a:srgbClr val="EFEFEF"/>
                </a:solidFill>
                <a:uFill>
                  <a:noFill/>
                </a:uFill>
                <a:hlinkClick r:id="rId4"/>
              </a:rPr>
              <a:t>birth defects</a:t>
            </a:r>
            <a:r>
              <a:rPr lang="en-GB" sz="1800" b="1">
                <a:solidFill>
                  <a:srgbClr val="EFEFEF"/>
                </a:solidFill>
              </a:rPr>
              <a:t>.</a:t>
            </a:r>
            <a:endParaRPr sz="1800" b="1">
              <a:solidFill>
                <a:srgbClr val="EFEFEF"/>
              </a:solidFill>
            </a:endParaRPr>
          </a:p>
          <a:p>
            <a:pPr marL="457200" lvl="0" indent="-342900" algn="l" rtl="0">
              <a:lnSpc>
                <a:spcPct val="150000"/>
              </a:lnSpc>
              <a:spcBef>
                <a:spcPts val="0"/>
              </a:spcBef>
              <a:spcAft>
                <a:spcPts val="0"/>
              </a:spcAft>
              <a:buClr>
                <a:srgbClr val="EFEFEF"/>
              </a:buClr>
              <a:buSzPts val="1800"/>
              <a:buChar char="●"/>
            </a:pPr>
            <a:r>
              <a:rPr lang="en-GB" sz="1800">
                <a:solidFill>
                  <a:srgbClr val="EFEFEF"/>
                </a:solidFill>
              </a:rPr>
              <a:t>A 2013 study linked legacy pesticides, including the organochlorine insecticide lindane, to increased</a:t>
            </a:r>
            <a:r>
              <a:rPr lang="en-GB" sz="1800" b="1">
                <a:solidFill>
                  <a:srgbClr val="EFEFEF"/>
                </a:solidFill>
              </a:rPr>
              <a:t> </a:t>
            </a:r>
            <a:r>
              <a:rPr lang="en-GB" sz="1800" b="1">
                <a:solidFill>
                  <a:srgbClr val="EFEFEF"/>
                </a:solidFill>
                <a:uFill>
                  <a:noFill/>
                </a:uFill>
                <a:hlinkClick r:id="rId5"/>
              </a:rPr>
              <a:t>risk of endometriosis</a:t>
            </a:r>
            <a:r>
              <a:rPr lang="en-GB" sz="1800" b="1">
                <a:solidFill>
                  <a:srgbClr val="EFEFEF"/>
                </a:solidFill>
              </a:rPr>
              <a:t> in women</a:t>
            </a:r>
            <a:r>
              <a:rPr lang="en-GB" sz="1800">
                <a:solidFill>
                  <a:srgbClr val="EFEFEF"/>
                </a:solidFill>
              </a:rPr>
              <a:t>.</a:t>
            </a:r>
            <a:endParaRPr sz="1800">
              <a:solidFill>
                <a:srgbClr val="EFEFEF"/>
              </a:solidFill>
            </a:endParaRPr>
          </a:p>
          <a:p>
            <a:pPr marL="457200" lvl="0" indent="-342900" algn="l" rtl="0">
              <a:lnSpc>
                <a:spcPct val="150000"/>
              </a:lnSpc>
              <a:spcBef>
                <a:spcPts val="0"/>
              </a:spcBef>
              <a:spcAft>
                <a:spcPts val="0"/>
              </a:spcAft>
              <a:buClr>
                <a:srgbClr val="EFEFEF"/>
              </a:buClr>
              <a:buSzPts val="1800"/>
              <a:buChar char="●"/>
            </a:pPr>
            <a:r>
              <a:rPr lang="en-GB" sz="1800">
                <a:solidFill>
                  <a:srgbClr val="EFEFEF"/>
                </a:solidFill>
              </a:rPr>
              <a:t>Pesticides have been linked to</a:t>
            </a:r>
            <a:r>
              <a:rPr lang="en-GB" sz="1800">
                <a:solidFill>
                  <a:srgbClr val="EFEFEF"/>
                </a:solidFill>
                <a:uFill>
                  <a:noFill/>
                </a:uFill>
                <a:hlinkClick r:id="rId6"/>
              </a:rPr>
              <a:t> </a:t>
            </a:r>
            <a:r>
              <a:rPr lang="en-GB" sz="1800" b="1">
                <a:solidFill>
                  <a:srgbClr val="EFEFEF"/>
                </a:solidFill>
                <a:uFill>
                  <a:noFill/>
                </a:uFill>
                <a:hlinkClick r:id="rId6"/>
              </a:rPr>
              <a:t>lower sperm count</a:t>
            </a:r>
            <a:r>
              <a:rPr lang="en-GB" sz="1800">
                <a:solidFill>
                  <a:srgbClr val="EFEFEF"/>
                </a:solidFill>
                <a:uFill>
                  <a:noFill/>
                </a:uFill>
                <a:hlinkClick r:id="rId6"/>
              </a:rPr>
              <a:t> </a:t>
            </a:r>
            <a:r>
              <a:rPr lang="en-GB" sz="1800">
                <a:solidFill>
                  <a:srgbClr val="EFEFEF"/>
                </a:solidFill>
              </a:rPr>
              <a:t>and fewer normal sperm.</a:t>
            </a:r>
            <a:endParaRPr sz="1800">
              <a:solidFill>
                <a:srgbClr val="EFEFEF"/>
              </a:solidFill>
            </a:endParaRPr>
          </a:p>
          <a:p>
            <a:pPr marL="0" lvl="0" indent="0" algn="l" rtl="0">
              <a:spcBef>
                <a:spcPts val="4800"/>
              </a:spcBef>
              <a:spcAft>
                <a:spcPts val="1600"/>
              </a:spcAft>
              <a:buNone/>
            </a:pPr>
            <a:endParaRPr sz="1800" b="1">
              <a:solidFill>
                <a:srgbClr val="EFEFEF"/>
              </a:solidFill>
            </a:endParaRPr>
          </a:p>
        </p:txBody>
      </p:sp>
      <p:pic>
        <p:nvPicPr>
          <p:cNvPr id="342" name="Google Shape;342;p54"/>
          <p:cNvPicPr preferRelativeResize="0"/>
          <p:nvPr/>
        </p:nvPicPr>
        <p:blipFill>
          <a:blip r:embed="rId7"/>
          <a:stretch>
            <a:fillRect/>
          </a:stretch>
        </p:blipFill>
        <p:spPr>
          <a:xfrm>
            <a:off x="8073125" y="4144575"/>
            <a:ext cx="825849" cy="7717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Shape 346"/>
        <p:cNvGrpSpPr/>
        <p:nvPr/>
      </p:nvGrpSpPr>
      <p:grpSpPr>
        <a:xfrm>
          <a:off x="0" y="0"/>
          <a:ext cx="0" cy="0"/>
          <a:chOff x="0" y="0"/>
          <a:chExt cx="0" cy="0"/>
        </a:xfrm>
      </p:grpSpPr>
      <p:sp>
        <p:nvSpPr>
          <p:cNvPr id="347" name="Google Shape;347;p55"/>
          <p:cNvSpPr txBox="1">
            <a:spLocks noGrp="1"/>
          </p:cNvSpPr>
          <p:nvPr>
            <p:ph type="title"/>
          </p:nvPr>
        </p:nvSpPr>
        <p:spPr>
          <a:xfrm>
            <a:off x="534675" y="673350"/>
            <a:ext cx="2613000" cy="3653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GB" sz="4500">
                <a:solidFill>
                  <a:srgbClr val="EFEFEF"/>
                </a:solidFill>
              </a:rPr>
              <a:t>The Struggle of the Women Workers</a:t>
            </a:r>
            <a:endParaRPr sz="4500">
              <a:solidFill>
                <a:srgbClr val="EFEFEF"/>
              </a:solidFill>
            </a:endParaRPr>
          </a:p>
        </p:txBody>
      </p:sp>
      <p:sp>
        <p:nvSpPr>
          <p:cNvPr id="348" name="Google Shape;348;p55"/>
          <p:cNvSpPr txBox="1">
            <a:spLocks noGrp="1"/>
          </p:cNvSpPr>
          <p:nvPr>
            <p:ph type="body" idx="1"/>
          </p:nvPr>
        </p:nvSpPr>
        <p:spPr>
          <a:xfrm>
            <a:off x="3366075" y="0"/>
            <a:ext cx="5778000" cy="5026800"/>
          </a:xfrm>
          <a:prstGeom prst="rect">
            <a:avLst/>
          </a:prstGeom>
          <a:solidFill>
            <a:srgbClr val="000000">
              <a:alpha val="53070"/>
            </a:srgbClr>
          </a:solidFill>
        </p:spPr>
        <p:txBody>
          <a:bodyPr spcFirstLastPara="1" wrap="square" lIns="91425" tIns="91425" rIns="91425" bIns="91425" anchor="ctr" anchorCtr="0">
            <a:noAutofit/>
          </a:bodyPr>
          <a:lstStyle/>
          <a:p>
            <a:pPr marL="457200" lvl="0" indent="-323850" algn="l" rtl="0">
              <a:spcBef>
                <a:spcPts val="0"/>
              </a:spcBef>
              <a:spcAft>
                <a:spcPts val="0"/>
              </a:spcAft>
              <a:buClr>
                <a:srgbClr val="EFEFEF"/>
              </a:buClr>
              <a:buSzPts val="1500"/>
              <a:buChar char="-"/>
            </a:pPr>
            <a:r>
              <a:rPr lang="en-GB" sz="1500">
                <a:solidFill>
                  <a:srgbClr val="EFEFEF"/>
                </a:solidFill>
              </a:rPr>
              <a:t>Many </a:t>
            </a:r>
            <a:r>
              <a:rPr lang="en-US" altLang="en-GB" sz="1500">
                <a:solidFill>
                  <a:srgbClr val="EFEFEF"/>
                </a:solidFill>
              </a:rPr>
              <a:t>migrant</a:t>
            </a:r>
            <a:r>
              <a:rPr lang="en-GB" sz="1500">
                <a:solidFill>
                  <a:srgbClr val="EFEFEF"/>
                </a:solidFill>
              </a:rPr>
              <a:t> workers in the plantations are exposed to highly toxic chemicals when applying herbicides, pesticides and fertilisers.Personal personal protective equipment (PPE) provided is often unsuitable for the hot and humid Malaysian climate</a:t>
            </a:r>
            <a:endParaRPr sz="1500">
              <a:solidFill>
                <a:srgbClr val="EFEFEF"/>
              </a:solidFill>
            </a:endParaRPr>
          </a:p>
          <a:p>
            <a:pPr marL="457200" lvl="0" indent="-323850" algn="l" rtl="0">
              <a:spcBef>
                <a:spcPts val="1000"/>
              </a:spcBef>
              <a:spcAft>
                <a:spcPts val="0"/>
              </a:spcAft>
              <a:buClr>
                <a:srgbClr val="EFEFEF"/>
              </a:buClr>
              <a:buSzPts val="1500"/>
              <a:buChar char="-"/>
            </a:pPr>
            <a:r>
              <a:rPr lang="en-GB" sz="1500">
                <a:solidFill>
                  <a:srgbClr val="EFEFEF"/>
                </a:solidFill>
              </a:rPr>
              <a:t>Much of the women’s work involved lifting and carrying heavy loads such as chemicals and fertilisers, and repetitive bending and squatting which took a heavy toll on the body</a:t>
            </a:r>
            <a:endParaRPr sz="1500">
              <a:solidFill>
                <a:srgbClr val="EFEFEF"/>
              </a:solidFill>
            </a:endParaRPr>
          </a:p>
          <a:p>
            <a:pPr marL="457200" lvl="0" indent="-323850" algn="l" rtl="0">
              <a:spcBef>
                <a:spcPts val="1000"/>
              </a:spcBef>
              <a:spcAft>
                <a:spcPts val="1000"/>
              </a:spcAft>
              <a:buClr>
                <a:srgbClr val="EFEFEF"/>
              </a:buClr>
              <a:buSzPts val="1500"/>
              <a:buChar char="-"/>
            </a:pPr>
            <a:r>
              <a:rPr lang="en-GB" sz="1500">
                <a:solidFill>
                  <a:srgbClr val="EFEFEF"/>
                </a:solidFill>
              </a:rPr>
              <a:t>Complaints of body aches and prolapsed wombs are frequent, but almost always dismissed as malingering, without giving due regard for their association with the workplace</a:t>
            </a:r>
            <a:endParaRPr sz="1150">
              <a:solidFill>
                <a:srgbClr val="EFEFEF"/>
              </a:solidFill>
            </a:endParaRPr>
          </a:p>
        </p:txBody>
      </p:sp>
      <p:pic>
        <p:nvPicPr>
          <p:cNvPr id="349" name="Google Shape;349;p55"/>
          <p:cNvPicPr preferRelativeResize="0"/>
          <p:nvPr/>
        </p:nvPicPr>
        <p:blipFill>
          <a:blip r:embed="rId4"/>
          <a:stretch>
            <a:fillRect/>
          </a:stretch>
        </p:blipFill>
        <p:spPr>
          <a:xfrm>
            <a:off x="8073125" y="4144575"/>
            <a:ext cx="825849" cy="7717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C343D"/>
        </a:solidFill>
        <a:effectLst/>
      </p:bgPr>
    </p:bg>
    <p:spTree>
      <p:nvGrpSpPr>
        <p:cNvPr id="1" name="Shape 359"/>
        <p:cNvGrpSpPr/>
        <p:nvPr/>
      </p:nvGrpSpPr>
      <p:grpSpPr>
        <a:xfrm>
          <a:off x="0" y="0"/>
          <a:ext cx="0" cy="0"/>
          <a:chOff x="0" y="0"/>
          <a:chExt cx="0" cy="0"/>
        </a:xfrm>
      </p:grpSpPr>
      <p:sp>
        <p:nvSpPr>
          <p:cNvPr id="360" name="Google Shape;360;p57"/>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GB" sz="1800">
                <a:solidFill>
                  <a:srgbClr val="EFEFEF"/>
                </a:solidFill>
                <a:latin typeface="Open Sans" panose="020B0606030504020204"/>
                <a:ea typeface="Open Sans" panose="020B0606030504020204"/>
                <a:cs typeface="Open Sans" panose="020B0606030504020204"/>
                <a:sym typeface="Open Sans" panose="020B0606030504020204"/>
              </a:rPr>
              <a:t>“A Mother's Exposure to Pesticides During Pregnancy May Raise Children's Autism Risk | TIME”</a:t>
            </a:r>
            <a:endParaRPr sz="1800">
              <a:solidFill>
                <a:srgbClr val="EFEFEF"/>
              </a:solidFill>
              <a:latin typeface="Open Sans" panose="020B0606030504020204"/>
              <a:ea typeface="Open Sans" panose="020B0606030504020204"/>
              <a:cs typeface="Open Sans" panose="020B0606030504020204"/>
              <a:sym typeface="Open Sans" panose="020B0606030504020204"/>
            </a:endParaRPr>
          </a:p>
        </p:txBody>
      </p:sp>
      <p:pic>
        <p:nvPicPr>
          <p:cNvPr id="361" name="Google Shape;361;p57" descr="In one of the largest studies looking at the potential effects of pesticide exposure on still-developing fetuses and newborns, scientists found that exposure to the most commonly used pesticides was linked to higher risk of autism spectrum disorder.&#10;Subscribe to TIME ►► http://po.st/SubscribeTIME&#10; &#10;Get closer to the world of entertainment and celebrity news as TIME gives you access and insight on the people who make what you watch, read and share.&#10;https://www.youtube.com/playlist?list=PL2EFFA5DB900C633F&#10; &#10;Money helps you learn how to spend and invest your money. Find advice and guidance you can count on from how to negotiate, how to save and everything in between.&#10;https://www.youtube.com/playlist?list=PLYOGLpQQfhNKdqS_Wccs94rMHiajrRr4W&#10; &#10;Find out more about the latest developments in science and technology as TIME’s access brings you to the ideas and people changing our world.&#10;https://www.youtube.com/playlist?list=PLYOGLpQQfhNIzsgcwqhT6ctKOfHfyuaL3&#10; &#10;Let TIME show you everything you need to know about drones, autonomous cars, smart devices and the latest inventions which are shaping industries and our way of living&#10;https://www.youtube.com/playlist?list=PL2862F811BE8F5623&#10; &#10;Stay up to date on breaking news from around the world through TIME’s trusted reporting, insight and access&#10;https://www.youtube.com/playlist?list=PLYOGLpQQfhNJeIsW3A2d5Bs22Wc3PHma6&#10;&#10;CONNECT WITH TIME&#10;Web: http://time.com/&#10;Twitter: https://twitter.com/TIME&#10;Facebook: https://www.facebook.com/time &#10;Google+: https://plus.google.com/+TIME/videos&#10;Instagram: https://www.instagram.com/time/?hl=en&#10;Magazine: http://time.com/magazine/&#10;Newsletter: time.com/newsletter&#10;&#10;ABOUT TIME&#10;TIME brings unparalleled insight, access and authority to the news. A 24/7 news publication with nearly a century of experience, TIME’s coverage shapes how we understand our world. Subscribe for daily news, interviews, science, technology, politics, health, entertainment, and business updates, as well as exclusive videos from TIME’s Person of the Year, TIME 100 and more created by TIME’s acclaimed writers, producers and editors.&#10; &#10;A Mother's Exposure To Pesticides During Pregnancy May Raise Children's Autism Risk | TIME&#10;https://www.youtube.com/user/TimeMagazine" title="A Mother's Exposure To Pesticides During Pregnancy May Raise Children's Autism Risk | TIME">
            <a:hlinkClick r:id="rId3"/>
          </p:cNvPr>
          <p:cNvPicPr preferRelativeResize="0"/>
          <p:nvPr/>
        </p:nvPicPr>
        <p:blipFill>
          <a:blip r:embed="rId4"/>
          <a:stretch>
            <a:fillRect/>
          </a:stretch>
        </p:blipFill>
        <p:spPr>
          <a:xfrm>
            <a:off x="2286000" y="1318350"/>
            <a:ext cx="4572000" cy="3429000"/>
          </a:xfrm>
          <a:prstGeom prst="rect">
            <a:avLst/>
          </a:prstGeom>
          <a:noFill/>
          <a:ln>
            <a:noFill/>
          </a:ln>
        </p:spPr>
      </p:pic>
      <p:pic>
        <p:nvPicPr>
          <p:cNvPr id="362" name="Google Shape;362;p57"/>
          <p:cNvPicPr preferRelativeResize="0"/>
          <p:nvPr/>
        </p:nvPicPr>
        <p:blipFill>
          <a:blip r:embed="rId5"/>
          <a:stretch>
            <a:fillRect/>
          </a:stretch>
        </p:blipFill>
        <p:spPr>
          <a:xfrm>
            <a:off x="8073125" y="4144575"/>
            <a:ext cx="825849" cy="7717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C343D"/>
        </a:solidFill>
        <a:effectLst/>
      </p:bgPr>
    </p:bg>
    <p:spTree>
      <p:nvGrpSpPr>
        <p:cNvPr id="1" name="Shape 366"/>
        <p:cNvGrpSpPr/>
        <p:nvPr/>
      </p:nvGrpSpPr>
      <p:grpSpPr>
        <a:xfrm>
          <a:off x="0" y="0"/>
          <a:ext cx="0" cy="0"/>
          <a:chOff x="0" y="0"/>
          <a:chExt cx="0" cy="0"/>
        </a:xfrm>
      </p:grpSpPr>
      <p:sp>
        <p:nvSpPr>
          <p:cNvPr id="367" name="Google Shape;367;p58"/>
          <p:cNvSpPr txBox="1">
            <a:spLocks noGrp="1"/>
          </p:cNvSpPr>
          <p:nvPr>
            <p:ph type="title"/>
          </p:nvPr>
        </p:nvSpPr>
        <p:spPr>
          <a:xfrm>
            <a:off x="3711075" y="490750"/>
            <a:ext cx="5187900" cy="831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GB" sz="5500">
                <a:solidFill>
                  <a:srgbClr val="EFEFEF"/>
                </a:solidFill>
              </a:rPr>
              <a:t/>
            </a:r>
            <a:br>
              <a:rPr lang="en-GB" sz="5500">
                <a:solidFill>
                  <a:srgbClr val="EFEFEF"/>
                </a:solidFill>
              </a:rPr>
            </a:br>
            <a:r>
              <a:rPr lang="en-GB" sz="5500">
                <a:solidFill>
                  <a:srgbClr val="EFEFEF"/>
                </a:solidFill>
              </a:rPr>
              <a:t/>
            </a:r>
            <a:br>
              <a:rPr lang="en-GB" sz="5500">
                <a:solidFill>
                  <a:srgbClr val="EFEFEF"/>
                </a:solidFill>
              </a:rPr>
            </a:br>
            <a:r>
              <a:rPr lang="en-GB" sz="5500">
                <a:solidFill>
                  <a:srgbClr val="EFEFEF"/>
                </a:solidFill>
              </a:rPr>
              <a:t/>
            </a:r>
            <a:br>
              <a:rPr lang="en-GB" sz="5500">
                <a:solidFill>
                  <a:srgbClr val="EFEFEF"/>
                </a:solidFill>
              </a:rPr>
            </a:br>
            <a:r>
              <a:rPr lang="en-GB" sz="5500">
                <a:solidFill>
                  <a:srgbClr val="EFEFEF"/>
                </a:solidFill>
              </a:rPr>
              <a:t/>
            </a:r>
            <a:br>
              <a:rPr lang="en-GB" sz="5500">
                <a:solidFill>
                  <a:srgbClr val="EFEFEF"/>
                </a:solidFill>
              </a:rPr>
            </a:br>
            <a:r>
              <a:rPr lang="en-GB" sz="5500">
                <a:solidFill>
                  <a:srgbClr val="EFEFEF"/>
                </a:solidFill>
              </a:rPr>
              <a:t/>
            </a:r>
            <a:br>
              <a:rPr lang="en-GB" sz="5500">
                <a:solidFill>
                  <a:srgbClr val="EFEFEF"/>
                </a:solidFill>
              </a:rPr>
            </a:br>
            <a:r>
              <a:rPr lang="en-GB" sz="5500">
                <a:solidFill>
                  <a:srgbClr val="EFEFEF"/>
                </a:solidFill>
              </a:rPr>
              <a:t/>
            </a:r>
            <a:br>
              <a:rPr lang="en-GB" sz="5500">
                <a:solidFill>
                  <a:srgbClr val="EFEFEF"/>
                </a:solidFill>
              </a:rPr>
            </a:br>
            <a:r>
              <a:rPr lang="en-GB" sz="5500">
                <a:solidFill>
                  <a:srgbClr val="EFEFEF"/>
                </a:solidFill>
              </a:rPr>
              <a:t/>
            </a:r>
            <a:br>
              <a:rPr lang="en-GB" sz="5500">
                <a:solidFill>
                  <a:srgbClr val="EFEFEF"/>
                </a:solidFill>
              </a:rPr>
            </a:br>
            <a:r>
              <a:rPr lang="en-GB" sz="4800">
                <a:solidFill>
                  <a:srgbClr val="EFEFEF"/>
                </a:solidFill>
              </a:rPr>
              <a:t>The Politics of Paraquat</a:t>
            </a:r>
          </a:p>
        </p:txBody>
      </p:sp>
      <p:sp>
        <p:nvSpPr>
          <p:cNvPr id="368" name="Google Shape;368;p58"/>
          <p:cNvSpPr txBox="1">
            <a:spLocks noGrp="1"/>
          </p:cNvSpPr>
          <p:nvPr>
            <p:ph type="body" idx="1"/>
          </p:nvPr>
        </p:nvSpPr>
        <p:spPr>
          <a:xfrm>
            <a:off x="3532600" y="1394925"/>
            <a:ext cx="5264400" cy="3007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500">
                <a:solidFill>
                  <a:srgbClr val="EFEFEF"/>
                </a:solidFill>
              </a:rPr>
              <a:t>Paraquat is a deadly poison that is widely used in agriculture to control weeds but it also poses serious hazards to humans which included lung damage, skin lesions, dermatitis and nose bleeds. </a:t>
            </a:r>
            <a:endParaRPr sz="1500">
              <a:solidFill>
                <a:srgbClr val="EFEFEF"/>
              </a:solidFill>
            </a:endParaRPr>
          </a:p>
          <a:p>
            <a:pPr marL="0" lvl="0" indent="0" algn="l" rtl="0">
              <a:spcBef>
                <a:spcPts val="1600"/>
              </a:spcBef>
              <a:spcAft>
                <a:spcPts val="0"/>
              </a:spcAft>
              <a:buNone/>
            </a:pPr>
            <a:r>
              <a:rPr lang="en-GB" sz="1500">
                <a:solidFill>
                  <a:srgbClr val="EFEFEF"/>
                </a:solidFill>
              </a:rPr>
              <a:t>There have been cases of women handling paraquat who suffered from miscarriages. There has also been cases of severe injuries due to paraquat where one of them lost one eye and another suffered from internal complications.</a:t>
            </a:r>
            <a:endParaRPr sz="1500">
              <a:solidFill>
                <a:srgbClr val="EFEFEF"/>
              </a:solidFill>
            </a:endParaRPr>
          </a:p>
          <a:p>
            <a:pPr marL="0" lvl="0" indent="0" algn="l" rtl="0">
              <a:spcBef>
                <a:spcPts val="1600"/>
              </a:spcBef>
              <a:spcAft>
                <a:spcPts val="1600"/>
              </a:spcAft>
              <a:buNone/>
            </a:pPr>
            <a:endParaRPr sz="1500">
              <a:solidFill>
                <a:srgbClr val="EFEFEF"/>
              </a:solidFill>
            </a:endParaRPr>
          </a:p>
        </p:txBody>
      </p:sp>
      <p:pic>
        <p:nvPicPr>
          <p:cNvPr id="369" name="Google Shape;369;p58"/>
          <p:cNvPicPr preferRelativeResize="0"/>
          <p:nvPr/>
        </p:nvPicPr>
        <p:blipFill>
          <a:blip r:embed="rId3">
            <a:alphaModFix amt="80000"/>
          </a:blip>
          <a:stretch>
            <a:fillRect/>
          </a:stretch>
        </p:blipFill>
        <p:spPr>
          <a:xfrm>
            <a:off x="0" y="0"/>
            <a:ext cx="3241225" cy="5030400"/>
          </a:xfrm>
          <a:prstGeom prst="rect">
            <a:avLst/>
          </a:prstGeom>
          <a:noFill/>
          <a:ln>
            <a:noFill/>
          </a:ln>
        </p:spPr>
      </p:pic>
      <p:pic>
        <p:nvPicPr>
          <p:cNvPr id="370" name="Google Shape;370;p58"/>
          <p:cNvPicPr preferRelativeResize="0"/>
          <p:nvPr/>
        </p:nvPicPr>
        <p:blipFill>
          <a:blip r:embed="rId4"/>
          <a:stretch>
            <a:fillRect/>
          </a:stretch>
        </p:blipFill>
        <p:spPr>
          <a:xfrm>
            <a:off x="8073125" y="4144575"/>
            <a:ext cx="825849" cy="7717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Shape 374"/>
        <p:cNvGrpSpPr/>
        <p:nvPr/>
      </p:nvGrpSpPr>
      <p:grpSpPr>
        <a:xfrm>
          <a:off x="0" y="0"/>
          <a:ext cx="0" cy="0"/>
          <a:chOff x="0" y="0"/>
          <a:chExt cx="0" cy="0"/>
        </a:xfrm>
      </p:grpSpPr>
      <p:sp>
        <p:nvSpPr>
          <p:cNvPr id="375" name="Google Shape;375;p59"/>
          <p:cNvSpPr txBox="1">
            <a:spLocks noGrp="1"/>
          </p:cNvSpPr>
          <p:nvPr>
            <p:ph type="body" idx="1"/>
          </p:nvPr>
        </p:nvSpPr>
        <p:spPr>
          <a:xfrm>
            <a:off x="-125" y="0"/>
            <a:ext cx="9144000" cy="5031000"/>
          </a:xfrm>
          <a:prstGeom prst="rect">
            <a:avLst/>
          </a:prstGeom>
          <a:solidFill>
            <a:srgbClr val="000000">
              <a:alpha val="53070"/>
            </a:srgbClr>
          </a:solidFill>
        </p:spPr>
        <p:txBody>
          <a:bodyPr spcFirstLastPara="1" wrap="square" lIns="91425" tIns="91425" rIns="91425" bIns="91425" anchor="ctr" anchorCtr="0">
            <a:noAutofit/>
          </a:bodyPr>
          <a:lstStyle/>
          <a:p>
            <a:pPr marL="0" lvl="0" indent="0" algn="ctr" rtl="0">
              <a:spcBef>
                <a:spcPts val="0"/>
              </a:spcBef>
              <a:spcAft>
                <a:spcPts val="0"/>
              </a:spcAft>
              <a:buNone/>
            </a:pPr>
            <a:r>
              <a:rPr lang="en-GB" sz="1600" i="1">
                <a:solidFill>
                  <a:srgbClr val="EFEFEF"/>
                </a:solidFill>
              </a:rPr>
              <a:t>“As the workers endured their daily dose of exposure to paraquat, they began to suffer symptoms like fatigue, blurred vision, frequent tearing of the eyes, giddiness, itch and rashes. Sores appeared on their backs where the skin was constantly wetted by leaking spray tanks. There was breathing problems aggravated by inhaling the paraquat mist that blew in their faces with the constant gusts of wind. Other problems include loss of appetite and discolouration and peeling of nails.”</a:t>
            </a:r>
            <a:endParaRPr sz="1600" i="1">
              <a:solidFill>
                <a:srgbClr val="EFEFEF"/>
              </a:solidFill>
            </a:endParaRPr>
          </a:p>
          <a:p>
            <a:pPr marL="0" lvl="0" indent="0" algn="ctr" rtl="0">
              <a:spcBef>
                <a:spcPts val="1000"/>
              </a:spcBef>
              <a:spcAft>
                <a:spcPts val="0"/>
              </a:spcAft>
              <a:buNone/>
            </a:pPr>
            <a:r>
              <a:rPr lang="en-GB" sz="1600" i="1">
                <a:solidFill>
                  <a:srgbClr val="EFEFEF"/>
                </a:solidFill>
              </a:rPr>
              <a:t>“We had to spray around the trees and along pathways. After spraying, the weeds die very quickly. Every time I sprayed, the smell was unbearable. It even penetrated the mask. I felt suffocated… giddy… sometimes nauseated… my hands itched and I had sores on my back and thighs and around the genital area… I remember one bad accident in the fields. The nozzle of the spray tank had become clogged with grass, so I tried to open and clean it. But the spray mixture splashed into my eyes and they began smarting. The next morning, my eyes were swollen and I could not see.”</a:t>
            </a:r>
            <a:endParaRPr sz="1600" i="1">
              <a:solidFill>
                <a:srgbClr val="EFEFEF"/>
              </a:solidFill>
            </a:endParaRPr>
          </a:p>
          <a:p>
            <a:pPr marL="0" lvl="0" indent="0" algn="ctr" rtl="0">
              <a:spcBef>
                <a:spcPts val="1000"/>
              </a:spcBef>
              <a:spcAft>
                <a:spcPts val="0"/>
              </a:spcAft>
              <a:buNone/>
            </a:pPr>
            <a:endParaRPr sz="1600" i="1">
              <a:solidFill>
                <a:srgbClr val="EFEFEF"/>
              </a:solidFill>
            </a:endParaRPr>
          </a:p>
          <a:p>
            <a:pPr marL="0" lvl="0" indent="0" algn="l" rtl="0">
              <a:spcBef>
                <a:spcPts val="1000"/>
              </a:spcBef>
              <a:spcAft>
                <a:spcPts val="1000"/>
              </a:spcAft>
              <a:buNone/>
            </a:pPr>
            <a:r>
              <a:rPr lang="en-GB" sz="1400" b="1">
                <a:solidFill>
                  <a:srgbClr val="EFEFEF"/>
                </a:solidFill>
              </a:rPr>
              <a:t>Quoated  from “The Politics of Paraquat”</a:t>
            </a:r>
            <a:endParaRPr sz="1400" b="1">
              <a:solidFill>
                <a:srgbClr val="EFEFEF"/>
              </a:solidFill>
            </a:endParaRPr>
          </a:p>
        </p:txBody>
      </p:sp>
      <p:pic>
        <p:nvPicPr>
          <p:cNvPr id="376" name="Google Shape;376;p59"/>
          <p:cNvPicPr preferRelativeResize="0"/>
          <p:nvPr/>
        </p:nvPicPr>
        <p:blipFill>
          <a:blip r:embed="rId4"/>
          <a:stretch>
            <a:fillRect/>
          </a:stretch>
        </p:blipFill>
        <p:spPr>
          <a:xfrm>
            <a:off x="8073125" y="4144575"/>
            <a:ext cx="825849" cy="7717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Shape 380"/>
        <p:cNvGrpSpPr/>
        <p:nvPr/>
      </p:nvGrpSpPr>
      <p:grpSpPr>
        <a:xfrm>
          <a:off x="0" y="0"/>
          <a:ext cx="0" cy="0"/>
          <a:chOff x="0" y="0"/>
          <a:chExt cx="0" cy="0"/>
        </a:xfrm>
      </p:grpSpPr>
      <p:sp>
        <p:nvSpPr>
          <p:cNvPr id="381" name="Google Shape;381;p60"/>
          <p:cNvSpPr txBox="1">
            <a:spLocks noGrp="1"/>
          </p:cNvSpPr>
          <p:nvPr>
            <p:ph type="body" idx="1"/>
          </p:nvPr>
        </p:nvSpPr>
        <p:spPr>
          <a:xfrm>
            <a:off x="-125" y="0"/>
            <a:ext cx="9144000" cy="5031000"/>
          </a:xfrm>
          <a:prstGeom prst="rect">
            <a:avLst/>
          </a:prstGeom>
          <a:solidFill>
            <a:srgbClr val="000000">
              <a:alpha val="53070"/>
            </a:srgbClr>
          </a:solidFill>
        </p:spPr>
        <p:txBody>
          <a:bodyPr spcFirstLastPara="1" wrap="square" lIns="91425" tIns="91425" rIns="91425" bIns="91425" anchor="ctr" anchorCtr="0">
            <a:noAutofit/>
          </a:bodyPr>
          <a:lstStyle/>
          <a:p>
            <a:pPr marL="0" lvl="0" indent="457200" algn="l" rtl="0">
              <a:spcBef>
                <a:spcPts val="0"/>
              </a:spcBef>
              <a:spcAft>
                <a:spcPts val="0"/>
              </a:spcAft>
              <a:buClr>
                <a:schemeClr val="dk1"/>
              </a:buClr>
              <a:buSzPts val="1100"/>
              <a:buFont typeface="Arial" panose="020B0604020202020204"/>
              <a:buNone/>
            </a:pPr>
            <a:r>
              <a:rPr lang="en-GB" sz="2000" b="1" i="1">
                <a:solidFill>
                  <a:srgbClr val="EFEFEF"/>
                </a:solidFill>
              </a:rPr>
              <a:t>Acute Effects</a:t>
            </a:r>
            <a:endParaRPr sz="2000" b="1" i="1">
              <a:solidFill>
                <a:srgbClr val="EFEFEF"/>
              </a:solidFill>
            </a:endParaRPr>
          </a:p>
          <a:p>
            <a:pPr marL="0" lvl="0" indent="457200" algn="l" rtl="0">
              <a:spcBef>
                <a:spcPts val="1500"/>
              </a:spcBef>
              <a:spcAft>
                <a:spcPts val="0"/>
              </a:spcAft>
              <a:buClr>
                <a:schemeClr val="dk1"/>
              </a:buClr>
              <a:buSzPts val="1100"/>
              <a:buFont typeface="Arial" panose="020B0604020202020204"/>
              <a:buNone/>
            </a:pPr>
            <a:r>
              <a:rPr lang="en-GB" sz="1600" i="1">
                <a:solidFill>
                  <a:srgbClr val="EFEFEF"/>
                </a:solidFill>
              </a:rPr>
              <a:t>Immediate effects occur frequently among paraquat users and include</a:t>
            </a:r>
            <a:endParaRPr sz="1600" i="1">
              <a:solidFill>
                <a:srgbClr val="EFEFEF"/>
              </a:solidFill>
            </a:endParaRPr>
          </a:p>
          <a:p>
            <a:pPr marL="838200" lvl="0" indent="-295275" algn="l" rtl="0">
              <a:spcBef>
                <a:spcPts val="1500"/>
              </a:spcBef>
              <a:spcAft>
                <a:spcPts val="0"/>
              </a:spcAft>
              <a:buClr>
                <a:srgbClr val="333333"/>
              </a:buClr>
              <a:buSzPts val="1050"/>
              <a:buFont typeface="Verdana" panose="020B0604030504040204"/>
              <a:buChar char="●"/>
            </a:pPr>
            <a:r>
              <a:rPr lang="en-GB" sz="1600" i="1">
                <a:solidFill>
                  <a:srgbClr val="EFEFEF"/>
                </a:solidFill>
              </a:rPr>
              <a:t>Eye injury, nosebleed, irritation and burns of skin and nails;</a:t>
            </a:r>
            <a:endParaRPr sz="1600" i="1">
              <a:solidFill>
                <a:srgbClr val="EFEFEF"/>
              </a:solidFill>
            </a:endParaRPr>
          </a:p>
          <a:p>
            <a:pPr marL="838200" lvl="0" indent="-295275" algn="l" rtl="0">
              <a:spcBef>
                <a:spcPts val="0"/>
              </a:spcBef>
              <a:spcAft>
                <a:spcPts val="0"/>
              </a:spcAft>
              <a:buClr>
                <a:srgbClr val="333333"/>
              </a:buClr>
              <a:buSzPts val="1050"/>
              <a:buFont typeface="Verdana" panose="020B0604030504040204"/>
              <a:buChar char="●"/>
            </a:pPr>
            <a:r>
              <a:rPr lang="en-GB" sz="1600" i="1">
                <a:solidFill>
                  <a:srgbClr val="EFEFEF"/>
                </a:solidFill>
              </a:rPr>
              <a:t>Nausea, vomiting or pains, and difficulty in breathing may develop with a delay of two to three days; and</a:t>
            </a:r>
            <a:endParaRPr sz="1600" i="1">
              <a:solidFill>
                <a:srgbClr val="EFEFEF"/>
              </a:solidFill>
            </a:endParaRPr>
          </a:p>
          <a:p>
            <a:pPr marL="838200" lvl="0" indent="-295275" algn="l" rtl="0">
              <a:spcBef>
                <a:spcPts val="0"/>
              </a:spcBef>
              <a:spcAft>
                <a:spcPts val="0"/>
              </a:spcAft>
              <a:buClr>
                <a:srgbClr val="333333"/>
              </a:buClr>
              <a:buSzPts val="1050"/>
              <a:buFont typeface="Verdana" panose="020B0604030504040204"/>
              <a:buChar char="●"/>
            </a:pPr>
            <a:r>
              <a:rPr lang="en-GB" sz="1600" i="1">
                <a:solidFill>
                  <a:srgbClr val="EFEFEF"/>
                </a:solidFill>
              </a:rPr>
              <a:t>Death.</a:t>
            </a:r>
            <a:endParaRPr sz="1600" i="1">
              <a:solidFill>
                <a:srgbClr val="EFEFEF"/>
              </a:solidFill>
            </a:endParaRPr>
          </a:p>
          <a:p>
            <a:pPr marL="0" lvl="0" indent="457200" algn="l" rtl="0">
              <a:spcBef>
                <a:spcPts val="3000"/>
              </a:spcBef>
              <a:spcAft>
                <a:spcPts val="0"/>
              </a:spcAft>
              <a:buClr>
                <a:schemeClr val="dk1"/>
              </a:buClr>
              <a:buSzPts val="1100"/>
              <a:buFont typeface="Arial" panose="020B0604020202020204"/>
              <a:buNone/>
            </a:pPr>
            <a:r>
              <a:rPr lang="en-GB" sz="2000" b="1" i="1">
                <a:solidFill>
                  <a:srgbClr val="EFEFEF"/>
                </a:solidFill>
              </a:rPr>
              <a:t>Chronic Effects</a:t>
            </a:r>
            <a:endParaRPr sz="2000" b="1" i="1">
              <a:solidFill>
                <a:srgbClr val="EFEFEF"/>
              </a:solidFill>
            </a:endParaRPr>
          </a:p>
          <a:p>
            <a:pPr marL="457200" lvl="0" indent="0" algn="l" rtl="0">
              <a:spcBef>
                <a:spcPts val="1500"/>
              </a:spcBef>
              <a:spcAft>
                <a:spcPts val="1500"/>
              </a:spcAft>
              <a:buNone/>
            </a:pPr>
            <a:r>
              <a:rPr lang="en-GB" sz="1600" i="1">
                <a:solidFill>
                  <a:srgbClr val="EFEFEF"/>
                </a:solidFill>
              </a:rPr>
              <a:t>Over time, paraquat could affect the lungs, nerve system and brain, skin and reproduction. It could pose birth defects and impact children's brain growth. More recently, more studies have validated concerns over paraquat and an increased risk for developing Parkinson's Disease (PD)</a:t>
            </a:r>
            <a:endParaRPr sz="1600" i="1">
              <a:solidFill>
                <a:srgbClr val="EFEFEF"/>
              </a:solidFill>
            </a:endParaRPr>
          </a:p>
        </p:txBody>
      </p:sp>
      <p:pic>
        <p:nvPicPr>
          <p:cNvPr id="382" name="Google Shape;382;p60"/>
          <p:cNvPicPr preferRelativeResize="0"/>
          <p:nvPr/>
        </p:nvPicPr>
        <p:blipFill>
          <a:blip r:embed="rId4"/>
          <a:stretch>
            <a:fillRect/>
          </a:stretch>
        </p:blipFill>
        <p:spPr>
          <a:xfrm>
            <a:off x="8073125" y="4144575"/>
            <a:ext cx="825849" cy="7717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PaRAQUAT BAN!</a:t>
            </a:r>
          </a:p>
        </p:txBody>
      </p:sp>
      <p:sp>
        <p:nvSpPr>
          <p:cNvPr id="3" name="Text Placeholder 2"/>
          <p:cNvSpPr>
            <a:spLocks noGrp="1"/>
          </p:cNvSpPr>
          <p:nvPr>
            <p:ph type="body" idx="1"/>
          </p:nvPr>
        </p:nvSpPr>
        <p:spPr>
          <a:xfrm>
            <a:off x="311785" y="1224915"/>
            <a:ext cx="5655310" cy="3354070"/>
          </a:xfrm>
        </p:spPr>
        <p:txBody>
          <a:bodyPr/>
          <a:lstStyle/>
          <a:p>
            <a:r>
              <a:rPr lang="en-US"/>
              <a:t>Any use of paraquat beginning would be subject to the Poisons Act 1952 and users will be fined up to RM10,000 for a first offence and RM50,000 for a second offence. </a:t>
            </a:r>
          </a:p>
          <a:p>
            <a:pPr marL="114300" indent="0">
              <a:buNone/>
            </a:pPr>
            <a:r>
              <a:rPr lang="en-US" sz="1600"/>
              <a:t>source: Paraquat ban will not have major impact on agriculture costs https://www.nst.com.my/news/nation/2019/03/470501/paraquat-ban-will-not-have-major-impact-agriculture-costs</a:t>
            </a:r>
          </a:p>
        </p:txBody>
      </p:sp>
      <p:pic>
        <p:nvPicPr>
          <p:cNvPr id="4" name="Picture 3"/>
          <p:cNvPicPr>
            <a:picLocks noChangeAspect="1"/>
          </p:cNvPicPr>
          <p:nvPr/>
        </p:nvPicPr>
        <p:blipFill>
          <a:blip r:embed="rId2"/>
          <a:stretch>
            <a:fillRect/>
          </a:stretch>
        </p:blipFill>
        <p:spPr>
          <a:xfrm>
            <a:off x="5967095" y="-5715"/>
            <a:ext cx="3193415" cy="503872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Occupational Poisoning and diseases</a:t>
            </a:r>
          </a:p>
        </p:txBody>
      </p:sp>
      <p:sp>
        <p:nvSpPr>
          <p:cNvPr id="3" name="Text Placeholder 2"/>
          <p:cNvSpPr>
            <a:spLocks noGrp="1"/>
          </p:cNvSpPr>
          <p:nvPr>
            <p:ph type="body" idx="1"/>
          </p:nvPr>
        </p:nvSpPr>
        <p:spPr/>
        <p:txBody>
          <a:bodyPr/>
          <a:lstStyle/>
          <a:p>
            <a:r>
              <a:rPr lang="en-US"/>
              <a:t>NADOPOD , Notification of Accident, Dangerous Occurence, Poisoning and Occupational Disease.</a:t>
            </a:r>
          </a:p>
          <a:p>
            <a:pPr marL="114300" indent="0">
              <a:buNone/>
            </a:pPr>
            <a:r>
              <a:rPr lang="en-US"/>
              <a:t>      form JKKP 7 to report within 7 days.</a:t>
            </a:r>
          </a:p>
          <a:p>
            <a:pPr marL="114300" indent="0">
              <a:buNone/>
            </a:pPr>
            <a:endParaRPr lang="en-US"/>
          </a:p>
          <a:p>
            <a:r>
              <a:rPr lang="en-US"/>
              <a:t>Use and Standard of Exposure Chemical Hazardous to Health) Regulations 2000 (USECHH Regulations) was made to provide a legal framework to control exposure of chemical hazardous to health at workplace. To inform the workers of the chemical that they are handling. </a:t>
            </a:r>
          </a:p>
          <a:p>
            <a:pPr marL="114300" indent="0">
              <a:buNone/>
            </a:pPr>
            <a:endParaRPr lang="en-US"/>
          </a:p>
          <a:p>
            <a:pPr marL="114300" indent="0">
              <a:buNone/>
            </a:pPr>
            <a:endParaRPr lang="en-US"/>
          </a:p>
          <a:p>
            <a:pPr marL="114300" indent="0">
              <a:buNone/>
            </a:pPr>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Shape 392"/>
        <p:cNvGrpSpPr/>
        <p:nvPr/>
      </p:nvGrpSpPr>
      <p:grpSpPr>
        <a:xfrm>
          <a:off x="0" y="0"/>
          <a:ext cx="0" cy="0"/>
          <a:chOff x="0" y="0"/>
          <a:chExt cx="0" cy="0"/>
        </a:xfrm>
      </p:grpSpPr>
      <p:sp>
        <p:nvSpPr>
          <p:cNvPr id="393" name="Google Shape;393;p62"/>
          <p:cNvSpPr txBox="1">
            <a:spLocks noGrp="1"/>
          </p:cNvSpPr>
          <p:nvPr>
            <p:ph type="body" idx="1"/>
          </p:nvPr>
        </p:nvSpPr>
        <p:spPr>
          <a:xfrm>
            <a:off x="0" y="0"/>
            <a:ext cx="9144000" cy="5143500"/>
          </a:xfrm>
          <a:prstGeom prst="rect">
            <a:avLst/>
          </a:prstGeom>
          <a:solidFill>
            <a:srgbClr val="000000">
              <a:alpha val="32400"/>
            </a:srgbClr>
          </a:solidFill>
          <a:ln>
            <a:noFill/>
          </a:ln>
        </p:spPr>
        <p:txBody>
          <a:bodyPr spcFirstLastPara="1" wrap="square" lIns="68575" tIns="34275" rIns="68575" bIns="34275" anchor="ctr" anchorCtr="0">
            <a:noAutofit/>
          </a:bodyPr>
          <a:lstStyle/>
          <a:p>
            <a:pPr marL="0" marR="0" lvl="0" indent="0" algn="l" rtl="0">
              <a:lnSpc>
                <a:spcPct val="90000"/>
              </a:lnSpc>
              <a:spcBef>
                <a:spcPts val="0"/>
              </a:spcBef>
              <a:spcAft>
                <a:spcPts val="0"/>
              </a:spcAft>
              <a:buClr>
                <a:srgbClr val="000000"/>
              </a:buClr>
              <a:buSzPts val="2100"/>
              <a:buNone/>
            </a:pPr>
            <a:r>
              <a:rPr lang="en-GB" sz="3200">
                <a:solidFill>
                  <a:srgbClr val="FFFFFF"/>
                </a:solidFill>
                <a:latin typeface="Oswald"/>
                <a:ea typeface="Oswald"/>
                <a:cs typeface="Oswald"/>
                <a:sym typeface="Oswald"/>
              </a:rPr>
              <a:t>I’ve never been normal again’: Indonesian women risk health to supply palm oil to the West </a:t>
            </a:r>
            <a:r>
              <a:rPr lang="en-GB" sz="1800" i="1">
                <a:solidFill>
                  <a:srgbClr val="FFFFFF"/>
                </a:solidFill>
                <a:latin typeface="Oswald"/>
                <a:ea typeface="Oswald"/>
                <a:cs typeface="Oswald"/>
                <a:sym typeface="Oswald"/>
              </a:rPr>
              <a:t>(</a:t>
            </a:r>
            <a:r>
              <a:rPr lang="en-GB" sz="1800" i="1" u="sng">
                <a:solidFill>
                  <a:srgbClr val="FFFFFF"/>
                </a:solidFill>
                <a:latin typeface="Oswald"/>
                <a:ea typeface="Oswald"/>
                <a:cs typeface="Oswald"/>
                <a:sym typeface="Oswald"/>
                <a:hlinkClick r:id="rId4"/>
              </a:rPr>
              <a:t>https://www.statnews.com/2017/04/18/palm-oil-chemical-illness/</a:t>
            </a:r>
            <a:r>
              <a:rPr lang="en-GB" sz="1800" i="1">
                <a:solidFill>
                  <a:srgbClr val="FFFFFF"/>
                </a:solidFill>
                <a:latin typeface="Oswald"/>
                <a:ea typeface="Oswald"/>
                <a:cs typeface="Oswald"/>
                <a:sym typeface="Oswald"/>
              </a:rPr>
              <a:t>)</a:t>
            </a:r>
            <a:endParaRPr sz="1800" i="1">
              <a:solidFill>
                <a:srgbClr val="FFFFFF"/>
              </a:solidFill>
              <a:latin typeface="Oswald"/>
              <a:ea typeface="Oswald"/>
              <a:cs typeface="Oswald"/>
              <a:sym typeface="Oswald"/>
            </a:endParaRPr>
          </a:p>
          <a:p>
            <a:pPr marL="0" marR="0" lvl="0" indent="0" algn="l" rtl="0">
              <a:lnSpc>
                <a:spcPct val="90000"/>
              </a:lnSpc>
              <a:spcBef>
                <a:spcPts val="0"/>
              </a:spcBef>
              <a:spcAft>
                <a:spcPts val="0"/>
              </a:spcAft>
              <a:buClr>
                <a:srgbClr val="000000"/>
              </a:buClr>
              <a:buSzPts val="2100"/>
              <a:buNone/>
            </a:pPr>
            <a:endParaRPr sz="1800" i="1">
              <a:solidFill>
                <a:srgbClr val="FFFFFF"/>
              </a:solidFill>
              <a:latin typeface="Oswald"/>
              <a:ea typeface="Oswald"/>
              <a:cs typeface="Oswald"/>
              <a:sym typeface="Oswald"/>
            </a:endParaRPr>
          </a:p>
          <a:p>
            <a:pPr marL="0" marR="0" lvl="0" indent="0" algn="ctr" rtl="0">
              <a:lnSpc>
                <a:spcPct val="90000"/>
              </a:lnSpc>
              <a:spcBef>
                <a:spcPts val="0"/>
              </a:spcBef>
              <a:spcAft>
                <a:spcPts val="0"/>
              </a:spcAft>
              <a:buClr>
                <a:srgbClr val="000000"/>
              </a:buClr>
              <a:buSzPts val="2100"/>
              <a:buNone/>
            </a:pPr>
            <a:endParaRPr sz="1800" i="1">
              <a:solidFill>
                <a:srgbClr val="FFFFFF"/>
              </a:solidFill>
              <a:latin typeface="Open Sans" panose="020B0606030504020204"/>
              <a:ea typeface="Open Sans" panose="020B0606030504020204"/>
              <a:cs typeface="Open Sans" panose="020B0606030504020204"/>
              <a:sym typeface="Open Sans" panose="020B0606030504020204"/>
            </a:endParaRPr>
          </a:p>
          <a:p>
            <a:pPr marL="0" marR="0" lvl="0" indent="0" algn="ctr" rtl="0">
              <a:lnSpc>
                <a:spcPct val="90000"/>
              </a:lnSpc>
              <a:spcBef>
                <a:spcPts val="0"/>
              </a:spcBef>
              <a:spcAft>
                <a:spcPts val="0"/>
              </a:spcAft>
              <a:buClr>
                <a:srgbClr val="000000"/>
              </a:buClr>
              <a:buSzPts val="2100"/>
              <a:buNone/>
            </a:pPr>
            <a:r>
              <a:rPr lang="en-GB" sz="1800" i="1">
                <a:solidFill>
                  <a:srgbClr val="FFFFFF"/>
                </a:solidFill>
                <a:latin typeface="Open Sans" panose="020B0606030504020204"/>
                <a:ea typeface="Open Sans" panose="020B0606030504020204"/>
                <a:cs typeface="Open Sans" panose="020B0606030504020204"/>
                <a:sym typeface="Open Sans" panose="020B0606030504020204"/>
              </a:rPr>
              <a:t>“After several years of working as a pesticide sprayer, Sari said, her health began to deteriorate.  Sari found it increasingly difficult to breathe during and after work. Headaches were accompanied by bouts of vomiting. Every two or three months, she would faint for no particular reason. Then one day in 2010, she woke up, disoriented on a hospital bed. The last thing she remembered was taking a brief break during work.</a:t>
            </a:r>
            <a:endParaRPr sz="1800" i="1">
              <a:solidFill>
                <a:srgbClr val="FFFFFF"/>
              </a:solidFill>
              <a:latin typeface="Open Sans" panose="020B0606030504020204"/>
              <a:ea typeface="Open Sans" panose="020B0606030504020204"/>
              <a:cs typeface="Open Sans" panose="020B0606030504020204"/>
              <a:sym typeface="Open Sans" panose="020B0606030504020204"/>
            </a:endParaRPr>
          </a:p>
          <a:p>
            <a:pPr marL="0" marR="0" lvl="0" indent="0" algn="ctr" rtl="0">
              <a:lnSpc>
                <a:spcPct val="90000"/>
              </a:lnSpc>
              <a:spcBef>
                <a:spcPts val="1000"/>
              </a:spcBef>
              <a:spcAft>
                <a:spcPts val="0"/>
              </a:spcAft>
              <a:buClr>
                <a:srgbClr val="000000"/>
              </a:buClr>
              <a:buSzPts val="2100"/>
              <a:buNone/>
            </a:pPr>
            <a:r>
              <a:rPr lang="en-GB" sz="1800" i="1">
                <a:solidFill>
                  <a:srgbClr val="FFFFFF"/>
                </a:solidFill>
                <a:latin typeface="Open Sans" panose="020B0606030504020204"/>
                <a:ea typeface="Open Sans" panose="020B0606030504020204"/>
                <a:cs typeface="Open Sans" panose="020B0606030504020204"/>
                <a:sym typeface="Open Sans" panose="020B0606030504020204"/>
              </a:rPr>
              <a:t>An X-ray revealed that she had a lung condition, likely caused by persistent exposure to the chemicals she sprayed on palm oil trees. “I never used to have respiratory problems until I started working with them,” Sari said.”</a:t>
            </a:r>
            <a:endParaRPr sz="1800" i="1">
              <a:solidFill>
                <a:srgbClr val="FFFFFF"/>
              </a:solidFill>
              <a:latin typeface="Open Sans" panose="020B0606030504020204"/>
              <a:ea typeface="Open Sans" panose="020B0606030504020204"/>
              <a:cs typeface="Open Sans" panose="020B0606030504020204"/>
              <a:sym typeface="Open Sans" panose="020B0606030504020204"/>
            </a:endParaRPr>
          </a:p>
          <a:p>
            <a:pPr marL="0" marR="0" lvl="0" indent="0" algn="ctr" rtl="0">
              <a:lnSpc>
                <a:spcPct val="90000"/>
              </a:lnSpc>
              <a:spcBef>
                <a:spcPts val="1000"/>
              </a:spcBef>
              <a:spcAft>
                <a:spcPts val="0"/>
              </a:spcAft>
              <a:buClr>
                <a:srgbClr val="000000"/>
              </a:buClr>
              <a:buSzPts val="2100"/>
              <a:buNone/>
            </a:pPr>
            <a:endParaRPr sz="1800" i="1">
              <a:solidFill>
                <a:srgbClr val="FFFFFF"/>
              </a:solidFill>
              <a:latin typeface="Open Sans" panose="020B0606030504020204"/>
              <a:ea typeface="Open Sans" panose="020B0606030504020204"/>
              <a:cs typeface="Open Sans" panose="020B0606030504020204"/>
              <a:sym typeface="Open Sans" panose="020B0606030504020204"/>
            </a:endParaRPr>
          </a:p>
        </p:txBody>
      </p:sp>
      <p:pic>
        <p:nvPicPr>
          <p:cNvPr id="394" name="Google Shape;394;p62"/>
          <p:cNvPicPr preferRelativeResize="0"/>
          <p:nvPr/>
        </p:nvPicPr>
        <p:blipFill>
          <a:blip r:embed="rId5"/>
          <a:stretch>
            <a:fillRect/>
          </a:stretch>
        </p:blipFill>
        <p:spPr>
          <a:xfrm>
            <a:off x="8073125" y="4144575"/>
            <a:ext cx="825849" cy="77172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Shape 420"/>
        <p:cNvGrpSpPr/>
        <p:nvPr/>
      </p:nvGrpSpPr>
      <p:grpSpPr>
        <a:xfrm>
          <a:off x="0" y="0"/>
          <a:ext cx="0" cy="0"/>
          <a:chOff x="0" y="0"/>
          <a:chExt cx="0" cy="0"/>
        </a:xfrm>
      </p:grpSpPr>
      <p:sp>
        <p:nvSpPr>
          <p:cNvPr id="421" name="Google Shape;421;p66"/>
          <p:cNvSpPr txBox="1">
            <a:spLocks noGrp="1"/>
          </p:cNvSpPr>
          <p:nvPr>
            <p:ph type="body" idx="1"/>
          </p:nvPr>
        </p:nvSpPr>
        <p:spPr>
          <a:xfrm>
            <a:off x="99060" y="0"/>
            <a:ext cx="9044940" cy="5143500"/>
          </a:xfrm>
          <a:prstGeom prst="rect">
            <a:avLst/>
          </a:prstGeom>
          <a:solidFill>
            <a:srgbClr val="000000">
              <a:alpha val="31840"/>
            </a:srgbClr>
          </a:solidFill>
          <a:ln>
            <a:noFill/>
          </a:ln>
        </p:spPr>
        <p:txBody>
          <a:bodyPr spcFirstLastPara="1" wrap="square" lIns="68575" tIns="34275" rIns="68575" bIns="34275" anchor="ctr" anchorCtr="0">
            <a:noAutofit/>
          </a:bodyPr>
          <a:lstStyle/>
          <a:p>
            <a:pPr marL="0" marR="0" lvl="0" indent="0" algn="ctr" rtl="0">
              <a:lnSpc>
                <a:spcPct val="90000"/>
              </a:lnSpc>
              <a:spcBef>
                <a:spcPts val="1000"/>
              </a:spcBef>
              <a:spcAft>
                <a:spcPts val="0"/>
              </a:spcAft>
              <a:buClr>
                <a:srgbClr val="000000"/>
              </a:buClr>
              <a:buSzPts val="1900"/>
              <a:buNone/>
            </a:pPr>
            <a:r>
              <a:rPr lang="en-GB" sz="2800">
                <a:solidFill>
                  <a:srgbClr val="FFFFFF"/>
                </a:solidFill>
                <a:latin typeface="Open Sans" panose="020B0606030504020204"/>
                <a:ea typeface="Open Sans" panose="020B0606030504020204"/>
                <a:cs typeface="Open Sans" panose="020B0606030504020204"/>
                <a:sym typeface="Open Sans" panose="020B0606030504020204"/>
              </a:rPr>
              <a:t>Tenaganita has worked with plantation workers who have suffered from health issues and skin color changes due to exposure to Paraquat, A-1 pesticides and other harmful chemicals while working in plantations.</a:t>
            </a:r>
            <a:endParaRPr sz="2800">
              <a:solidFill>
                <a:srgbClr val="FFFFFF"/>
              </a:solidFill>
              <a:latin typeface="Open Sans" panose="020B0606030504020204"/>
              <a:ea typeface="Open Sans" panose="020B0606030504020204"/>
              <a:cs typeface="Open Sans" panose="020B0606030504020204"/>
              <a:sym typeface="Open Sans" panose="020B0606030504020204"/>
            </a:endParaRPr>
          </a:p>
          <a:p>
            <a:pPr marL="0" marR="0" lvl="0" indent="0" algn="ctr" rtl="0">
              <a:lnSpc>
                <a:spcPct val="90000"/>
              </a:lnSpc>
              <a:spcBef>
                <a:spcPts val="1000"/>
              </a:spcBef>
              <a:spcAft>
                <a:spcPts val="0"/>
              </a:spcAft>
              <a:buClr>
                <a:srgbClr val="000000"/>
              </a:buClr>
              <a:buSzPts val="1900"/>
              <a:buNone/>
            </a:pPr>
            <a:r>
              <a:rPr lang="en-GB" sz="2800">
                <a:solidFill>
                  <a:srgbClr val="FFFFFF"/>
                </a:solidFill>
                <a:latin typeface="Open Sans" panose="020B0606030504020204"/>
                <a:ea typeface="Open Sans" panose="020B0606030504020204"/>
                <a:cs typeface="Open Sans" panose="020B0606030504020204"/>
                <a:sym typeface="Open Sans" panose="020B0606030504020204"/>
              </a:rPr>
              <a:t>Plantation workers complain of health problems like skin diseases and back pains due to long working hours and insufficient time to rest and clean the chemicals off of them, as well lack of proper Personal Protective Equipment (PPE) while handling dangerous chemicals. </a:t>
            </a:r>
          </a:p>
        </p:txBody>
      </p:sp>
      <p:pic>
        <p:nvPicPr>
          <p:cNvPr id="422" name="Google Shape;422;p66"/>
          <p:cNvPicPr preferRelativeResize="0"/>
          <p:nvPr/>
        </p:nvPicPr>
        <p:blipFill>
          <a:blip r:embed="rId4"/>
          <a:stretch>
            <a:fillRect/>
          </a:stretch>
        </p:blipFill>
        <p:spPr>
          <a:xfrm>
            <a:off x="8073125" y="4144575"/>
            <a:ext cx="825849" cy="7717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Shape 427"/>
        <p:cNvGrpSpPr/>
        <p:nvPr/>
      </p:nvGrpSpPr>
      <p:grpSpPr>
        <a:xfrm>
          <a:off x="0" y="0"/>
          <a:ext cx="0" cy="0"/>
          <a:chOff x="0" y="0"/>
          <a:chExt cx="0" cy="0"/>
        </a:xfrm>
      </p:grpSpPr>
      <p:pic>
        <p:nvPicPr>
          <p:cNvPr id="428" name="Google Shape;428;p67"/>
          <p:cNvPicPr preferRelativeResize="0"/>
          <p:nvPr/>
        </p:nvPicPr>
        <p:blipFill>
          <a:blip r:embed="rId4"/>
          <a:stretch>
            <a:fillRect/>
          </a:stretch>
        </p:blipFill>
        <p:spPr>
          <a:xfrm>
            <a:off x="8073125" y="4144575"/>
            <a:ext cx="825849" cy="771725"/>
          </a:xfrm>
          <a:prstGeom prst="rect">
            <a:avLst/>
          </a:prstGeom>
          <a:noFill/>
          <a:ln>
            <a:noFill/>
          </a:ln>
        </p:spPr>
      </p:pic>
      <p:pic>
        <p:nvPicPr>
          <p:cNvPr id="429" name="Google Shape;429;p67"/>
          <p:cNvPicPr preferRelativeResize="0"/>
          <p:nvPr/>
        </p:nvPicPr>
        <p:blipFill>
          <a:blip r:embed="rId5"/>
          <a:stretch>
            <a:fillRect/>
          </a:stretch>
        </p:blipFill>
        <p:spPr>
          <a:xfrm>
            <a:off x="191135" y="83185"/>
            <a:ext cx="3261360" cy="3977005"/>
          </a:xfrm>
          <a:prstGeom prst="rect">
            <a:avLst/>
          </a:prstGeom>
          <a:noFill/>
          <a:ln>
            <a:noFill/>
          </a:ln>
        </p:spPr>
      </p:pic>
      <p:pic>
        <p:nvPicPr>
          <p:cNvPr id="431" name="Google Shape;431;p67"/>
          <p:cNvPicPr preferRelativeResize="0"/>
          <p:nvPr/>
        </p:nvPicPr>
        <p:blipFill rotWithShape="1">
          <a:blip r:embed="rId6"/>
          <a:srcRect l="4361" t="19581" r="10285"/>
          <a:stretch>
            <a:fillRect/>
          </a:stretch>
        </p:blipFill>
        <p:spPr>
          <a:xfrm>
            <a:off x="5177155" y="-2540"/>
            <a:ext cx="3939540" cy="3952240"/>
          </a:xfrm>
          <a:prstGeom prst="rect">
            <a:avLst/>
          </a:prstGeom>
          <a:noFill/>
          <a:ln>
            <a:noFill/>
          </a:ln>
        </p:spPr>
      </p:pic>
      <p:sp>
        <p:nvSpPr>
          <p:cNvPr id="2" name="Text Box 0"/>
          <p:cNvSpPr txBox="1"/>
          <p:nvPr/>
        </p:nvSpPr>
        <p:spPr>
          <a:xfrm>
            <a:off x="1184910" y="4346575"/>
            <a:ext cx="6774180" cy="368300"/>
          </a:xfrm>
          <a:prstGeom prst="rect">
            <a:avLst/>
          </a:prstGeom>
          <a:noFill/>
        </p:spPr>
        <p:txBody>
          <a:bodyPr wrap="none" rtlCol="0">
            <a:spAutoFit/>
          </a:bodyPr>
          <a:lstStyle/>
          <a:p>
            <a:r>
              <a:rPr lang="en-US" sz="1800">
                <a:solidFill>
                  <a:schemeClr val="bg1"/>
                </a:solidFill>
              </a:rPr>
              <a:t>Skin irritation at the back of the body due to pesticie tank leakage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Shape 435"/>
        <p:cNvGrpSpPr/>
        <p:nvPr/>
      </p:nvGrpSpPr>
      <p:grpSpPr>
        <a:xfrm>
          <a:off x="0" y="0"/>
          <a:ext cx="0" cy="0"/>
          <a:chOff x="0" y="0"/>
          <a:chExt cx="0" cy="0"/>
        </a:xfrm>
      </p:grpSpPr>
      <p:pic>
        <p:nvPicPr>
          <p:cNvPr id="436" name="Google Shape;436;p68"/>
          <p:cNvPicPr preferRelativeResize="0"/>
          <p:nvPr/>
        </p:nvPicPr>
        <p:blipFill>
          <a:blip r:embed="rId4"/>
          <a:stretch>
            <a:fillRect/>
          </a:stretch>
        </p:blipFill>
        <p:spPr>
          <a:xfrm>
            <a:off x="8195045" y="4266495"/>
            <a:ext cx="825849" cy="771725"/>
          </a:xfrm>
          <a:prstGeom prst="rect">
            <a:avLst/>
          </a:prstGeom>
          <a:noFill/>
          <a:ln>
            <a:noFill/>
          </a:ln>
        </p:spPr>
      </p:pic>
      <p:pic>
        <p:nvPicPr>
          <p:cNvPr id="437" name="Google Shape;437;p68"/>
          <p:cNvPicPr preferRelativeResize="0"/>
          <p:nvPr/>
        </p:nvPicPr>
        <p:blipFill>
          <a:blip r:embed="rId5"/>
          <a:stretch>
            <a:fillRect/>
          </a:stretch>
        </p:blipFill>
        <p:spPr>
          <a:xfrm>
            <a:off x="4572000" y="1148715"/>
            <a:ext cx="3767455" cy="3344545"/>
          </a:xfrm>
          <a:prstGeom prst="rect">
            <a:avLst/>
          </a:prstGeom>
          <a:noFill/>
          <a:ln>
            <a:noFill/>
          </a:ln>
        </p:spPr>
      </p:pic>
      <p:pic>
        <p:nvPicPr>
          <p:cNvPr id="438" name="Google Shape;438;p68"/>
          <p:cNvPicPr preferRelativeResize="0"/>
          <p:nvPr/>
        </p:nvPicPr>
        <p:blipFill rotWithShape="1">
          <a:blip r:embed="rId6"/>
          <a:srcRect l="5123" t="4914" b="5246"/>
          <a:stretch>
            <a:fillRect/>
          </a:stretch>
        </p:blipFill>
        <p:spPr>
          <a:xfrm>
            <a:off x="821325" y="635925"/>
            <a:ext cx="3533775" cy="3857624"/>
          </a:xfrm>
          <a:prstGeom prst="rect">
            <a:avLst/>
          </a:prstGeom>
          <a:noFill/>
          <a:ln>
            <a:noFill/>
          </a:ln>
        </p:spPr>
      </p:pic>
      <p:sp>
        <p:nvSpPr>
          <p:cNvPr id="2" name="Text Box 0"/>
          <p:cNvSpPr txBox="1"/>
          <p:nvPr/>
        </p:nvSpPr>
        <p:spPr>
          <a:xfrm>
            <a:off x="3642360" y="4681855"/>
            <a:ext cx="3632835" cy="306705"/>
          </a:xfrm>
          <a:prstGeom prst="rect">
            <a:avLst/>
          </a:prstGeom>
          <a:noFill/>
        </p:spPr>
        <p:txBody>
          <a:bodyPr wrap="none" rtlCol="0">
            <a:spAutoFit/>
          </a:bodyPr>
          <a:lstStyle/>
          <a:p>
            <a:r>
              <a:rPr lang="en-US">
                <a:solidFill>
                  <a:schemeClr val="bg1"/>
                </a:solidFill>
              </a:rPr>
              <a:t>INFECTION CAUSED BY SAFETY BOOTS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145" y="18415"/>
            <a:ext cx="9072880" cy="1057910"/>
          </a:xfrm>
        </p:spPr>
        <p:txBody>
          <a:bodyPr/>
          <a:lstStyle/>
          <a:p>
            <a:r>
              <a:rPr lang="en-US"/>
              <a:t>Way Forward</a:t>
            </a:r>
          </a:p>
        </p:txBody>
      </p:sp>
      <p:sp>
        <p:nvSpPr>
          <p:cNvPr id="3" name="Subtitle 2"/>
          <p:cNvSpPr>
            <a:spLocks noGrp="1"/>
          </p:cNvSpPr>
          <p:nvPr>
            <p:ph type="subTitle" idx="1"/>
          </p:nvPr>
        </p:nvSpPr>
        <p:spPr>
          <a:xfrm>
            <a:off x="88900" y="1301750"/>
            <a:ext cx="8735695" cy="3546475"/>
          </a:xfrm>
        </p:spPr>
        <p:txBody>
          <a:bodyPr/>
          <a:lstStyle/>
          <a:p>
            <a:pPr algn="just">
              <a:buFont typeface="Arial" panose="020B0604020202020204" pitchFamily="34" charset="0"/>
              <a:buChar char="•"/>
            </a:pPr>
            <a:r>
              <a:rPr lang="en-US" sz="2400" b="1" dirty="0">
                <a:latin typeface="Malgun Gothic" panose="020B0503020000020004" charset="-127"/>
                <a:ea typeface="Malgun Gothic" panose="020B0503020000020004" charset="-127"/>
              </a:rPr>
              <a:t>The companies should also assimilate and </a:t>
            </a:r>
            <a:r>
              <a:rPr lang="en-US" sz="2400" b="1" dirty="0" err="1">
                <a:latin typeface="Malgun Gothic" panose="020B0503020000020004" charset="-127"/>
                <a:ea typeface="Malgun Gothic" panose="020B0503020000020004" charset="-127"/>
              </a:rPr>
              <a:t>internalise</a:t>
            </a:r>
            <a:r>
              <a:rPr lang="en-US" sz="2400" b="1" dirty="0">
                <a:latin typeface="Malgun Gothic" panose="020B0503020000020004" charset="-127"/>
                <a:ea typeface="Malgun Gothic" panose="020B0503020000020004" charset="-127"/>
              </a:rPr>
              <a:t> the frameworks enshrined in the various ILO core conventions and the UN Guiding Principles on Business and Human Rights, for it continues to build on the existing standard established by the Roundtable on Sustainable Palm Oil (RSPO</a:t>
            </a:r>
            <a:r>
              <a:rPr lang="en-US" sz="2400" b="1" dirty="0" smtClean="0">
                <a:latin typeface="Malgun Gothic" panose="020B0503020000020004" charset="-127"/>
                <a:ea typeface="Malgun Gothic" panose="020B0503020000020004" charset="-127"/>
              </a:rPr>
              <a:t>).</a:t>
            </a:r>
          </a:p>
          <a:p>
            <a:pPr algn="just">
              <a:buFont typeface="Arial" panose="020B0604020202020204" pitchFamily="34" charset="0"/>
              <a:buChar char="•"/>
            </a:pPr>
            <a:r>
              <a:rPr lang="en-US" sz="2400" b="1" dirty="0" smtClean="0">
                <a:latin typeface="Malgun Gothic" panose="020B0503020000020004" charset="-127"/>
                <a:ea typeface="Malgun Gothic" panose="020B0503020000020004" charset="-127"/>
              </a:rPr>
              <a:t>Comprehensive policy </a:t>
            </a:r>
          </a:p>
          <a:p>
            <a:pPr marL="95250" indent="0" algn="just"/>
            <a:endParaRPr lang="en-US" sz="2400" b="1" dirty="0" smtClean="0">
              <a:latin typeface="Malgun Gothic" panose="020B0503020000020004" charset="-127"/>
              <a:ea typeface="Malgun Gothic" panose="020B0503020000020004" charset="-127"/>
            </a:endParaRPr>
          </a:p>
          <a:p>
            <a:pPr algn="just"/>
            <a:endParaRPr lang="en-US" sz="2400" b="1" dirty="0">
              <a:latin typeface="Malgun Gothic" panose="020B0503020000020004" charset="-127"/>
              <a:ea typeface="Malgun Gothic" panose="020B0503020000020004" charset="-127"/>
            </a:endParaRPr>
          </a:p>
        </p:txBody>
      </p:sp>
      <p:pic>
        <p:nvPicPr>
          <p:cNvPr id="428" name="Google Shape;428;p67"/>
          <p:cNvPicPr preferRelativeResize="0"/>
          <p:nvPr/>
        </p:nvPicPr>
        <p:blipFill>
          <a:blip r:embed="rId2"/>
          <a:stretch>
            <a:fillRect/>
          </a:stretch>
        </p:blipFill>
        <p:spPr>
          <a:xfrm>
            <a:off x="8073125" y="4144575"/>
            <a:ext cx="825849" cy="771725"/>
          </a:xfrm>
          <a:prstGeom prst="rect">
            <a:avLst/>
          </a:prstGeom>
          <a:solidFill>
            <a:schemeClr val="tx1"/>
          </a:solid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C343D"/>
        </a:solidFill>
        <a:effectLst/>
      </p:bgPr>
    </p:bg>
    <p:spTree>
      <p:nvGrpSpPr>
        <p:cNvPr id="1" name="Shape 442"/>
        <p:cNvGrpSpPr/>
        <p:nvPr/>
      </p:nvGrpSpPr>
      <p:grpSpPr>
        <a:xfrm>
          <a:off x="0" y="0"/>
          <a:ext cx="0" cy="0"/>
          <a:chOff x="0" y="0"/>
          <a:chExt cx="0" cy="0"/>
        </a:xfrm>
      </p:grpSpPr>
      <p:sp>
        <p:nvSpPr>
          <p:cNvPr id="443" name="Google Shape;443;p69"/>
          <p:cNvSpPr txBox="1">
            <a:spLocks noGrp="1"/>
          </p:cNvSpPr>
          <p:nvPr>
            <p:ph type="body" idx="1"/>
          </p:nvPr>
        </p:nvSpPr>
        <p:spPr>
          <a:xfrm>
            <a:off x="3713500" y="3411888"/>
            <a:ext cx="3591600" cy="12234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GB" sz="1600">
                <a:solidFill>
                  <a:srgbClr val="EFEFEF"/>
                </a:solidFill>
              </a:rPr>
              <a:t>Prema Arasan</a:t>
            </a:r>
            <a:endParaRPr sz="1600">
              <a:solidFill>
                <a:srgbClr val="EFEFEF"/>
              </a:solidFill>
            </a:endParaRPr>
          </a:p>
          <a:p>
            <a:pPr marL="0" lvl="0" indent="0" algn="l" rtl="0">
              <a:lnSpc>
                <a:spcPct val="100000"/>
              </a:lnSpc>
              <a:spcBef>
                <a:spcPts val="0"/>
              </a:spcBef>
              <a:spcAft>
                <a:spcPts val="0"/>
              </a:spcAft>
              <a:buNone/>
            </a:pPr>
            <a:r>
              <a:rPr lang="en-GB" sz="1600">
                <a:solidFill>
                  <a:srgbClr val="EFEFEF"/>
                </a:solidFill>
              </a:rPr>
              <a:t>Programme Manager</a:t>
            </a:r>
            <a:endParaRPr sz="1600">
              <a:solidFill>
                <a:srgbClr val="EFEFEF"/>
              </a:solidFill>
            </a:endParaRPr>
          </a:p>
          <a:p>
            <a:pPr marL="0" lvl="0" indent="0" algn="l" rtl="0">
              <a:lnSpc>
                <a:spcPct val="100000"/>
              </a:lnSpc>
              <a:spcBef>
                <a:spcPts val="0"/>
              </a:spcBef>
              <a:spcAft>
                <a:spcPts val="0"/>
              </a:spcAft>
              <a:buNone/>
            </a:pPr>
            <a:r>
              <a:rPr lang="en-GB" sz="1600">
                <a:solidFill>
                  <a:srgbClr val="EFEFEF"/>
                </a:solidFill>
              </a:rPr>
              <a:t>TENAGANITA Women’s Work Force</a:t>
            </a:r>
            <a:endParaRPr sz="1600">
              <a:solidFill>
                <a:srgbClr val="EFEFEF"/>
              </a:solidFill>
            </a:endParaRPr>
          </a:p>
          <a:p>
            <a:pPr marL="0" lvl="0" indent="0" algn="l" rtl="0">
              <a:lnSpc>
                <a:spcPct val="100000"/>
              </a:lnSpc>
              <a:spcBef>
                <a:spcPts val="0"/>
              </a:spcBef>
              <a:spcAft>
                <a:spcPts val="0"/>
              </a:spcAft>
              <a:buNone/>
            </a:pPr>
            <a:r>
              <a:rPr lang="en-GB" sz="1600">
                <a:solidFill>
                  <a:srgbClr val="EFEFEF"/>
                </a:solidFill>
              </a:rPr>
              <a:t>prema.a@tenaganita.net</a:t>
            </a:r>
            <a:endParaRPr sz="1600">
              <a:solidFill>
                <a:srgbClr val="EFEFEF"/>
              </a:solidFill>
            </a:endParaRPr>
          </a:p>
        </p:txBody>
      </p:sp>
      <p:pic>
        <p:nvPicPr>
          <p:cNvPr id="444" name="Google Shape;444;p69"/>
          <p:cNvPicPr preferRelativeResize="0"/>
          <p:nvPr/>
        </p:nvPicPr>
        <p:blipFill>
          <a:blip r:embed="rId3"/>
          <a:stretch>
            <a:fillRect/>
          </a:stretch>
        </p:blipFill>
        <p:spPr>
          <a:xfrm>
            <a:off x="7305101" y="3362850"/>
            <a:ext cx="1414201" cy="1321499"/>
          </a:xfrm>
          <a:prstGeom prst="rect">
            <a:avLst/>
          </a:prstGeom>
          <a:noFill/>
          <a:ln>
            <a:noFill/>
          </a:ln>
        </p:spPr>
      </p:pic>
      <p:sp>
        <p:nvSpPr>
          <p:cNvPr id="445" name="Google Shape;445;p69"/>
          <p:cNvSpPr txBox="1"/>
          <p:nvPr/>
        </p:nvSpPr>
        <p:spPr>
          <a:xfrm>
            <a:off x="3137275" y="1250250"/>
            <a:ext cx="3057000" cy="1321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7600">
                <a:solidFill>
                  <a:srgbClr val="EFEFEF"/>
                </a:solidFill>
                <a:latin typeface="Oswald"/>
                <a:ea typeface="Oswald"/>
                <a:cs typeface="Oswald"/>
                <a:sym typeface="Oswald"/>
              </a:rPr>
              <a:t>Q &amp; A</a:t>
            </a:r>
            <a:endParaRPr sz="7600">
              <a:solidFill>
                <a:srgbClr val="EFEFEF"/>
              </a:solidFill>
              <a:latin typeface="Oswald"/>
              <a:ea typeface="Oswald"/>
              <a:cs typeface="Oswald"/>
              <a:sym typeface="Oswald"/>
            </a:endParaRPr>
          </a:p>
        </p:txBody>
      </p:sp>
      <p:sp>
        <p:nvSpPr>
          <p:cNvPr id="2" name="TextBox 1"/>
          <p:cNvSpPr txBox="1"/>
          <p:nvPr/>
        </p:nvSpPr>
        <p:spPr>
          <a:xfrm>
            <a:off x="1671973" y="387605"/>
            <a:ext cx="5750292" cy="707886"/>
          </a:xfrm>
          <a:prstGeom prst="rect">
            <a:avLst/>
          </a:prstGeom>
          <a:noFill/>
        </p:spPr>
        <p:txBody>
          <a:bodyPr wrap="none" rtlCol="0">
            <a:spAutoFit/>
          </a:bodyPr>
          <a:lstStyle/>
          <a:p>
            <a:pPr algn="ctr"/>
            <a:r>
              <a:rPr lang="en-MY" sz="2000" dirty="0" smtClean="0">
                <a:solidFill>
                  <a:schemeClr val="bg1"/>
                </a:solidFill>
              </a:rPr>
              <a:t>HEALTH SUPPORT IS FOR ALL,</a:t>
            </a:r>
          </a:p>
          <a:p>
            <a:pPr algn="ctr"/>
            <a:r>
              <a:rPr lang="en-MY" sz="2000" dirty="0" smtClean="0">
                <a:solidFill>
                  <a:schemeClr val="bg1"/>
                </a:solidFill>
              </a:rPr>
              <a:t>THAT INCLUDES MIGRANTS AND REFUGEES</a:t>
            </a:r>
            <a:endParaRPr lang="en-MY" sz="2000" dirty="0">
              <a:solidFill>
                <a:schemeClr val="bg1"/>
              </a:solidFill>
            </a:endParaRPr>
          </a:p>
        </p:txBody>
      </p:sp>
    </p:spTree>
  </p:cSld>
  <p:clrMapOvr>
    <a:masterClrMapping/>
  </p:clrMapOvr>
</p:sld>
</file>

<file path=ppt/theme/theme1.xml><?xml version="1.0" encoding="utf-8"?>
<a:theme xmlns:a="http://schemas.openxmlformats.org/drawingml/2006/main" name="Luxe">
  <a:themeElements>
    <a:clrScheme name="Luxe">
      <a:dk1>
        <a:srgbClr val="000000"/>
      </a:dk1>
      <a:lt1>
        <a:srgbClr val="FFFFFF"/>
      </a:lt1>
      <a:dk2>
        <a:srgbClr val="B7B7B7"/>
      </a:dk2>
      <a:lt2>
        <a:srgbClr val="CCA677"/>
      </a:lt2>
      <a:accent1>
        <a:srgbClr val="5D4037"/>
      </a:accent1>
      <a:accent2>
        <a:srgbClr val="455A64"/>
      </a:accent2>
      <a:accent3>
        <a:srgbClr val="607D8B"/>
      </a:accent3>
      <a:accent4>
        <a:srgbClr val="78909C"/>
      </a:accent4>
      <a:accent5>
        <a:srgbClr val="57BB8A"/>
      </a:accent5>
      <a:accent6>
        <a:srgbClr val="DCE755"/>
      </a:accent6>
      <a:hlink>
        <a:srgbClr val="57BB8A"/>
      </a:hlink>
      <a:folHlink>
        <a:srgbClr val="57BB8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Geography Lesson by SlidesGo">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1628</Words>
  <Application>Microsoft Office PowerPoint</Application>
  <PresentationFormat>On-screen Show (16:9)</PresentationFormat>
  <Paragraphs>118</Paragraphs>
  <Slides>28</Slides>
  <Notes>19</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28</vt:i4>
      </vt:variant>
    </vt:vector>
  </HeadingPairs>
  <TitlesOfParts>
    <vt:vector size="41" baseType="lpstr">
      <vt:lpstr>Oswald Regular</vt:lpstr>
      <vt:lpstr>Calibri</vt:lpstr>
      <vt:lpstr>Fira Sans Extra Condensed Medium</vt:lpstr>
      <vt:lpstr>Malgun Gothic</vt:lpstr>
      <vt:lpstr>Didact Gothic</vt:lpstr>
      <vt:lpstr>Verdana</vt:lpstr>
      <vt:lpstr>Open Sans</vt:lpstr>
      <vt:lpstr>Economica</vt:lpstr>
      <vt:lpstr>Arial</vt:lpstr>
      <vt:lpstr>Oswald</vt:lpstr>
      <vt:lpstr>Luxe</vt:lpstr>
      <vt:lpstr>Geography Lesson by SlidesGo</vt:lpstr>
      <vt:lpstr>Office Theme</vt:lpstr>
      <vt:lpstr>Occupational Health of Migrant Workers</vt:lpstr>
      <vt:lpstr>Occupational Diseases And Poisoning Investigation Until September 2018  (source: dosh.gov.my)</vt:lpstr>
      <vt:lpstr>Occupational Diseases And Poisoning Investigation Until September 2018  (source: dosh.gov.my)</vt:lpstr>
      <vt:lpstr>Occupational Health issues in plantation sector (palm oil)</vt:lpstr>
      <vt:lpstr>1. Physical hazard (noise, vibration, heat and dust 2. Ergonomic Hazard (manual handling, repetitive movement) 3. Psychological  (stress, sexual harassment, discrimination) 4. chemical ( pesticides) 5. Biological ( bacteria, insects, snakes, virsus dengue </vt:lpstr>
      <vt:lpstr>PowerPoint Presentation</vt:lpstr>
      <vt:lpstr>PowerPoint Presentation</vt:lpstr>
      <vt:lpstr>Common Health Hazards</vt:lpstr>
      <vt:lpstr>Plantation-palm oil</vt:lpstr>
      <vt:lpstr>PowerPoint Presentation</vt:lpstr>
      <vt:lpstr>The Job scope</vt:lpstr>
      <vt:lpstr>PPE</vt:lpstr>
      <vt:lpstr>HEALTH CARE SUPPORT</vt:lpstr>
      <vt:lpstr>PowerPoint Presentation</vt:lpstr>
      <vt:lpstr>Long-Term Effects of Pesticide Exposure</vt:lpstr>
      <vt:lpstr>The Struggle of the Women Workers</vt:lpstr>
      <vt:lpstr>“A Mother's Exposure to Pesticides During Pregnancy May Raise Children's Autism Risk | TIME”</vt:lpstr>
      <vt:lpstr>       The Politics of Paraquat</vt:lpstr>
      <vt:lpstr>PowerPoint Presentation</vt:lpstr>
      <vt:lpstr>PowerPoint Presentation</vt:lpstr>
      <vt:lpstr>PaRAQUAT BAN!</vt:lpstr>
      <vt:lpstr>Occupational Poisoning and diseases</vt:lpstr>
      <vt:lpstr>PowerPoint Presentation</vt:lpstr>
      <vt:lpstr>PowerPoint Presentation</vt:lpstr>
      <vt:lpstr>PowerPoint Presentation</vt:lpstr>
      <vt:lpstr>PowerPoint Presentation</vt:lpstr>
      <vt:lpstr>Way Forward</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Occupational Health of Migrant Workers</dc:title>
  <dc:creator/>
  <cp:lastModifiedBy>Dr Sharuna Elizabeth Verghis</cp:lastModifiedBy>
  <cp:revision>19</cp:revision>
  <dcterms:created xsi:type="dcterms:W3CDTF">2019-10-30T15:55:00Z</dcterms:created>
  <dcterms:modified xsi:type="dcterms:W3CDTF">2019-10-31T05:57:23Z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1033-11.2.0.8991</vt:lpwstr>
  </property>
</Properties>
</file>